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2.xml" ContentType="application/vnd.openxmlformats-officedocument.theme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  <p:sldMasterId id="2147483708" r:id="rId7"/>
    <p:sldMasterId id="2147483716" r:id="rId8"/>
    <p:sldMasterId id="2147483724" r:id="rId9"/>
    <p:sldMasterId id="2147483732" r:id="rId10"/>
    <p:sldMasterId id="2147483740" r:id="rId11"/>
    <p:sldMasterId id="2147483748" r:id="rId12"/>
  </p:sldMasterIdLst>
  <p:notesMasterIdLst>
    <p:notesMasterId r:id="rId34"/>
  </p:notesMasterIdLst>
  <p:sldIdLst>
    <p:sldId id="256" r:id="rId13"/>
    <p:sldId id="278" r:id="rId14"/>
    <p:sldId id="271" r:id="rId15"/>
    <p:sldId id="273" r:id="rId16"/>
    <p:sldId id="275" r:id="rId17"/>
    <p:sldId id="272" r:id="rId18"/>
    <p:sldId id="270" r:id="rId19"/>
    <p:sldId id="279" r:id="rId20"/>
    <p:sldId id="274" r:id="rId21"/>
    <p:sldId id="257" r:id="rId22"/>
    <p:sldId id="260" r:id="rId23"/>
    <p:sldId id="259" r:id="rId24"/>
    <p:sldId id="261" r:id="rId25"/>
    <p:sldId id="263" r:id="rId26"/>
    <p:sldId id="264" r:id="rId27"/>
    <p:sldId id="266" r:id="rId28"/>
    <p:sldId id="267" r:id="rId29"/>
    <p:sldId id="268" r:id="rId30"/>
    <p:sldId id="269" r:id="rId31"/>
    <p:sldId id="280" r:id="rId32"/>
    <p:sldId id="27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8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3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043C1-D03C-4E70-96C2-33E85967648B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4E168-B3C3-4DAB-999D-BBCF519E62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71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E168-B3C3-4DAB-999D-BBCF519E62F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98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E168-B3C3-4DAB-999D-BBCF519E62F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008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E168-B3C3-4DAB-999D-BBCF519E62F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66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E168-B3C3-4DAB-999D-BBCF519E62F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059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E168-B3C3-4DAB-999D-BBCF519E62F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489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Americium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E168-B3C3-4DAB-999D-BBCF519E62F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30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Getting more informal (dress like a lawyer only when people expect 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E168-B3C3-4DAB-999D-BBCF519E62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15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E168-B3C3-4DAB-999D-BBCF519E62F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71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E168-B3C3-4DAB-999D-BBCF519E62F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39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E168-B3C3-4DAB-999D-BBCF519E62F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97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E168-B3C3-4DAB-999D-BBCF519E62F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3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E168-B3C3-4DAB-999D-BBCF519E62F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579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It’s getting harder as the profession is becoming better known</a:t>
            </a:r>
          </a:p>
          <a:p>
            <a:r>
              <a:rPr lang="en-GB" dirty="0"/>
              <a:t>Internet means you need to know a lot about the profession and the entity you are applying to before you apply</a:t>
            </a:r>
          </a:p>
          <a:p>
            <a:r>
              <a:rPr lang="en-GB" dirty="0"/>
              <a:t>Private practice considered better for training – easier to learn with a diverse practice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E168-B3C3-4DAB-999D-BBCF519E62F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37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E168-B3C3-4DAB-999D-BBCF519E62F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1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hyperlink" Target="http://www.eip.com/" TargetMode="Externa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3.emf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hyperlink" Target="http://www.eip.com/" TargetMode="Externa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9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0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9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4.emf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hyperlink" Target="http://www.eip.com/" TargetMode="Externa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4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5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9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5.wmf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hyperlink" Target="http://www.eip.com/" TargetMode="Externa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89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94.xml"/><Relationship Id="rId4" Type="http://schemas.openxmlformats.org/officeDocument/2006/relationships/tags" Target="../tags/tag19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tags" Target="../tags/tag197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9" Type="http://schemas.openxmlformats.org/officeDocument/2006/relationships/image" Target="../media/image5.w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7" Type="http://schemas.openxmlformats.org/officeDocument/2006/relationships/image" Target="../media/image6.emf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hyperlink" Target="http://www.eip.com/" TargetMode="Externa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23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239.xml"/><Relationship Id="rId4" Type="http://schemas.openxmlformats.org/officeDocument/2006/relationships/tags" Target="../tags/tag238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42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9" Type="http://schemas.openxmlformats.org/officeDocument/2006/relationships/image" Target="../media/image6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7" Type="http://schemas.openxmlformats.org/officeDocument/2006/relationships/hyperlink" Target="http://www.eip.com/" TargetMode="Externa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image" Target="../media/image7.emf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27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84.xml"/><Relationship Id="rId4" Type="http://schemas.openxmlformats.org/officeDocument/2006/relationships/tags" Target="../tags/tag283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287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4" Type="http://schemas.openxmlformats.org/officeDocument/2006/relationships/tags" Target="../tags/tag28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4" Type="http://schemas.openxmlformats.org/officeDocument/2006/relationships/tags" Target="../tags/tag29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9" Type="http://schemas.openxmlformats.org/officeDocument/2006/relationships/image" Target="../media/image7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tags" Target="../tags/tag30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tags" Target="../tags/tag31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7" Type="http://schemas.openxmlformats.org/officeDocument/2006/relationships/image" Target="../media/image8.emf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hyperlink" Target="http://www.eip.com/" TargetMode="Externa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32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329.xml"/><Relationship Id="rId4" Type="http://schemas.openxmlformats.org/officeDocument/2006/relationships/tags" Target="../tags/tag328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332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tags" Target="../tags/tag345.xml"/><Relationship Id="rId9" Type="http://schemas.openxmlformats.org/officeDocument/2006/relationships/image" Target="../media/image8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368.xml"/><Relationship Id="rId7" Type="http://schemas.openxmlformats.org/officeDocument/2006/relationships/image" Target="../media/image9.emf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hyperlink" Target="http://www.eip.com/" TargetMode="Externa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36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374.xml"/><Relationship Id="rId4" Type="http://schemas.openxmlformats.org/officeDocument/2006/relationships/tags" Target="../tags/tag373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377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5" Type="http://schemas.openxmlformats.org/officeDocument/2006/relationships/tags" Target="../tags/tag385.xml"/><Relationship Id="rId4" Type="http://schemas.openxmlformats.org/officeDocument/2006/relationships/tags" Target="../tags/tag384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9.xml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5" Type="http://schemas.openxmlformats.org/officeDocument/2006/relationships/tags" Target="../tags/tag391.xml"/><Relationship Id="rId4" Type="http://schemas.openxmlformats.org/officeDocument/2006/relationships/tags" Target="../tags/tag390.xml"/><Relationship Id="rId9" Type="http://schemas.openxmlformats.org/officeDocument/2006/relationships/image" Target="../media/image9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396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tags" Target="../tags/tag39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413.xml"/><Relationship Id="rId7" Type="http://schemas.openxmlformats.org/officeDocument/2006/relationships/image" Target="../media/image10.emf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hyperlink" Target="http://www.eip.com/" TargetMode="Externa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41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417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419.xml"/><Relationship Id="rId4" Type="http://schemas.openxmlformats.org/officeDocument/2006/relationships/tags" Target="../tags/tag418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422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5" Type="http://schemas.openxmlformats.org/officeDocument/2006/relationships/tags" Target="../tags/tag424.xml"/><Relationship Id="rId4" Type="http://schemas.openxmlformats.org/officeDocument/2006/relationships/tags" Target="../tags/tag42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tags" Target="../tags/tag429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0.xml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5" Type="http://schemas.openxmlformats.org/officeDocument/2006/relationships/tags" Target="../tags/tag436.xml"/><Relationship Id="rId4" Type="http://schemas.openxmlformats.org/officeDocument/2006/relationships/tags" Target="../tags/tag435.xml"/><Relationship Id="rId9" Type="http://schemas.openxmlformats.org/officeDocument/2006/relationships/image" Target="../media/image10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441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4" Type="http://schemas.openxmlformats.org/officeDocument/2006/relationships/tags" Target="../tags/tag44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tags" Target="../tags/tag44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7" Type="http://schemas.openxmlformats.org/officeDocument/2006/relationships/image" Target="../media/image11.emf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hyperlink" Target="http://www.eip.com/" TargetMode="Externa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45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464.xml"/><Relationship Id="rId4" Type="http://schemas.openxmlformats.org/officeDocument/2006/relationships/tags" Target="../tags/tag463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467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5" Type="http://schemas.openxmlformats.org/officeDocument/2006/relationships/tags" Target="../tags/tag469.xml"/><Relationship Id="rId4" Type="http://schemas.openxmlformats.org/officeDocument/2006/relationships/tags" Target="../tags/tag46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5" Type="http://schemas.openxmlformats.org/officeDocument/2006/relationships/tags" Target="../tags/tag475.xml"/><Relationship Id="rId4" Type="http://schemas.openxmlformats.org/officeDocument/2006/relationships/tags" Target="../tags/tag474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1.xml"/><Relationship Id="rId3" Type="http://schemas.openxmlformats.org/officeDocument/2006/relationships/tags" Target="../tags/tag479.xml"/><Relationship Id="rId7" Type="http://schemas.openxmlformats.org/officeDocument/2006/relationships/tags" Target="../tags/tag483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4" Type="http://schemas.openxmlformats.org/officeDocument/2006/relationships/tags" Target="../tags/tag480.xml"/><Relationship Id="rId9" Type="http://schemas.openxmlformats.org/officeDocument/2006/relationships/image" Target="../media/image11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486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485.xml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5" Type="http://schemas.openxmlformats.org/officeDocument/2006/relationships/tags" Target="../tags/tag488.xml"/><Relationship Id="rId4" Type="http://schemas.openxmlformats.org/officeDocument/2006/relationships/tags" Target="../tags/tag48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492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5" Type="http://schemas.openxmlformats.org/officeDocument/2006/relationships/tags" Target="../tags/tag494.xml"/><Relationship Id="rId4" Type="http://schemas.openxmlformats.org/officeDocument/2006/relationships/tags" Target="../tags/tag49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4" Type="http://schemas.openxmlformats.org/officeDocument/2006/relationships/image" Target="../media/image13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505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507.xml"/><Relationship Id="rId4" Type="http://schemas.openxmlformats.org/officeDocument/2006/relationships/tags" Target="../tags/tag50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hyperlink" Target="http://www.eip.com/" TargetMode="Externa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.emf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510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509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5" Type="http://schemas.openxmlformats.org/officeDocument/2006/relationships/tags" Target="../tags/tag512.xml"/><Relationship Id="rId4" Type="http://schemas.openxmlformats.org/officeDocument/2006/relationships/tags" Target="../tags/tag51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516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515.xml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5" Type="http://schemas.openxmlformats.org/officeDocument/2006/relationships/tags" Target="../tags/tag518.xml"/><Relationship Id="rId4" Type="http://schemas.openxmlformats.org/officeDocument/2006/relationships/tags" Target="../tags/tag51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522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5" Type="http://schemas.openxmlformats.org/officeDocument/2006/relationships/tags" Target="../tags/tag524.xml"/><Relationship Id="rId4" Type="http://schemas.openxmlformats.org/officeDocument/2006/relationships/tags" Target="../tags/tag523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2.xml"/><Relationship Id="rId3" Type="http://schemas.openxmlformats.org/officeDocument/2006/relationships/tags" Target="../tags/tag528.xml"/><Relationship Id="rId7" Type="http://schemas.openxmlformats.org/officeDocument/2006/relationships/tags" Target="../tags/tag532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5" Type="http://schemas.openxmlformats.org/officeDocument/2006/relationships/tags" Target="../tags/tag530.xml"/><Relationship Id="rId4" Type="http://schemas.openxmlformats.org/officeDocument/2006/relationships/tags" Target="../tags/tag529.xml"/><Relationship Id="rId9" Type="http://schemas.openxmlformats.org/officeDocument/2006/relationships/image" Target="../media/image1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1561" y="1628802"/>
            <a:ext cx="7673506" cy="1470025"/>
          </a:xfrm>
        </p:spPr>
        <p:txBody>
          <a:bodyPr lIns="0" tIns="0" rIns="0" bIns="0" anchor="t">
            <a:normAutofit/>
          </a:bodyPr>
          <a:lstStyle>
            <a:lvl1pPr algn="l">
              <a:defRPr sz="35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611560" y="3429000"/>
            <a:ext cx="7632848" cy="216024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560" y="6021290"/>
            <a:ext cx="10801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Box 16">
            <a:hlinkClick r:id="rId6"/>
          </p:cNvPr>
          <p:cNvSpPr txBox="1"/>
          <p:nvPr>
            <p:custDataLst>
              <p:tags r:id="rId4"/>
            </p:custDataLst>
          </p:nvPr>
        </p:nvSpPr>
        <p:spPr>
          <a:xfrm>
            <a:off x="611561" y="6021289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eip.com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39" y="236825"/>
            <a:ext cx="864096" cy="5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4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rgbClr val="D12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one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1" y="286528"/>
            <a:ext cx="2088232" cy="4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1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Large font Standard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two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 hasCustomPrompt="1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721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cols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>
            <p:custDataLst>
              <p:tags r:id="rId1"/>
            </p:custDataLst>
          </p:nvPr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rgbClr val="D12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two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1" y="286528"/>
            <a:ext cx="2088232" cy="4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 baseline="0"/>
            </a:lvl1pPr>
          </a:lstStyle>
          <a:p>
            <a:r>
              <a:rPr lang="en-US" dirty="0"/>
              <a:t>Standard two column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891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Numbe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/>
            </a:lvl1pPr>
          </a:lstStyle>
          <a:p>
            <a:r>
              <a:rPr lang="en-US" dirty="0"/>
              <a:t>Standard sub titles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74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4FA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1561" y="1628802"/>
            <a:ext cx="7673506" cy="1470025"/>
          </a:xfrm>
        </p:spPr>
        <p:txBody>
          <a:bodyPr lIns="0" tIns="0" rIns="0" bIns="0" anchor="t">
            <a:normAutofit/>
          </a:bodyPr>
          <a:lstStyle>
            <a:lvl1pPr algn="l">
              <a:defRPr sz="2625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611560" y="3429000"/>
            <a:ext cx="7632848" cy="216024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560" y="6021290"/>
            <a:ext cx="10801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Box 16">
            <a:hlinkClick r:id="rId6"/>
          </p:cNvPr>
          <p:cNvSpPr txBox="1"/>
          <p:nvPr>
            <p:custDataLst>
              <p:tags r:id="rId4"/>
            </p:custDataLst>
          </p:nvPr>
        </p:nvSpPr>
        <p:spPr>
          <a:xfrm>
            <a:off x="611561" y="6021289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eip.com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1" y="286528"/>
            <a:ext cx="166448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95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one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88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4FA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one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1" y="286528"/>
            <a:ext cx="166448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97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Large font Standard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two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 hasCustomPrompt="1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67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cols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4FA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two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1" y="286528"/>
            <a:ext cx="166448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6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Large one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E922399-4082-49CF-965F-0995377D5CCD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CD0BF1F-B763-420B-A212-D3E4CB91FCE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20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20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20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2000" u="none"/>
            </a:lvl4pPr>
            <a:lvl5pPr marL="0" indent="0">
              <a:spcBef>
                <a:spcPts val="0"/>
              </a:spcBef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746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 baseline="0"/>
            </a:lvl1pPr>
          </a:lstStyle>
          <a:p>
            <a:r>
              <a:rPr lang="en-US" dirty="0"/>
              <a:t>Standard two column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519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Numbe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/>
            </a:lvl1pPr>
          </a:lstStyle>
          <a:p>
            <a:r>
              <a:rPr lang="en-US" dirty="0"/>
              <a:t>Standard sub titles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400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2E5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1561" y="1628802"/>
            <a:ext cx="7673506" cy="1470025"/>
          </a:xfrm>
        </p:spPr>
        <p:txBody>
          <a:bodyPr lIns="0" tIns="0" rIns="0" bIns="0" anchor="t">
            <a:normAutofit/>
          </a:bodyPr>
          <a:lstStyle>
            <a:lvl1pPr algn="l">
              <a:defRPr sz="2625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611560" y="3429000"/>
            <a:ext cx="7632848" cy="216024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560" y="6021290"/>
            <a:ext cx="10801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Box 16">
            <a:hlinkClick r:id="rId6"/>
          </p:cNvPr>
          <p:cNvSpPr txBox="1"/>
          <p:nvPr>
            <p:custDataLst>
              <p:tags r:id="rId4"/>
            </p:custDataLst>
          </p:nvPr>
        </p:nvSpPr>
        <p:spPr>
          <a:xfrm>
            <a:off x="611561" y="6021289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eip.com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0" y="286286"/>
            <a:ext cx="170238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one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21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2E5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one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0" y="286286"/>
            <a:ext cx="170238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27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Large font Standard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two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 hasCustomPrompt="1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376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cols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2E5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two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0" y="286286"/>
            <a:ext cx="170238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08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 baseline="0"/>
            </a:lvl1pPr>
          </a:lstStyle>
          <a:p>
            <a:r>
              <a:rPr lang="en-US" dirty="0"/>
              <a:t>Standard two column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143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Numbe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/>
            </a:lvl1pPr>
          </a:lstStyle>
          <a:p>
            <a:r>
              <a:rPr lang="en-US" dirty="0"/>
              <a:t>Standard sub titles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078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22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1561" y="1628802"/>
            <a:ext cx="7673506" cy="1470025"/>
          </a:xfrm>
        </p:spPr>
        <p:txBody>
          <a:bodyPr lIns="0" tIns="0" rIns="0" bIns="0" anchor="t">
            <a:normAutofit/>
          </a:bodyPr>
          <a:lstStyle>
            <a:lvl1pPr algn="l">
              <a:defRPr sz="2625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611560" y="3429000"/>
            <a:ext cx="7632848" cy="216024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560" y="6021290"/>
            <a:ext cx="10801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Box 16">
            <a:hlinkClick r:id="rId6"/>
          </p:cNvPr>
          <p:cNvSpPr txBox="1"/>
          <p:nvPr>
            <p:custDataLst>
              <p:tags r:id="rId4"/>
            </p:custDataLst>
          </p:nvPr>
        </p:nvSpPr>
        <p:spPr>
          <a:xfrm>
            <a:off x="611561" y="6021289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eip.com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86" y="285937"/>
            <a:ext cx="1845925" cy="45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735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one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E922399-4082-49CF-965F-0995377D5CCD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CD0BF1F-B763-420B-A212-D3E4CB91FCE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20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20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39" y="236825"/>
            <a:ext cx="864096" cy="5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39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one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80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22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one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86" y="285937"/>
            <a:ext cx="1845925" cy="45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2341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Large font Standard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two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 hasCustomPrompt="1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466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cols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22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two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86" y="285937"/>
            <a:ext cx="1845925" cy="45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1212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 baseline="0"/>
            </a:lvl1pPr>
          </a:lstStyle>
          <a:p>
            <a:r>
              <a:rPr lang="en-US" dirty="0"/>
              <a:t>Standard two column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632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Numbe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/>
            </a:lvl1pPr>
          </a:lstStyle>
          <a:p>
            <a:r>
              <a:rPr lang="en-US" dirty="0"/>
              <a:t>Standard sub titles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262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E76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1561" y="1628802"/>
            <a:ext cx="7673506" cy="1470025"/>
          </a:xfrm>
        </p:spPr>
        <p:txBody>
          <a:bodyPr lIns="0" tIns="0" rIns="0" bIns="0" anchor="t">
            <a:normAutofit/>
          </a:bodyPr>
          <a:lstStyle>
            <a:lvl1pPr algn="l">
              <a:defRPr sz="2625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611560" y="3429000"/>
            <a:ext cx="7632848" cy="216024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560" y="6021290"/>
            <a:ext cx="10801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Box 16">
            <a:hlinkClick r:id="rId6"/>
          </p:cNvPr>
          <p:cNvSpPr txBox="1"/>
          <p:nvPr>
            <p:custDataLst>
              <p:tags r:id="rId4"/>
            </p:custDataLst>
          </p:nvPr>
        </p:nvSpPr>
        <p:spPr>
          <a:xfrm>
            <a:off x="611561" y="6021289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eip.com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1" y="286528"/>
            <a:ext cx="1311146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01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one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416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E76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one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1" y="286528"/>
            <a:ext cx="1311146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12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Large font Standard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two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 hasCustomPrompt="1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97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Large font Standard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two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E922399-4082-49CF-965F-0995377D5CCD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CD0BF1F-B763-420B-A212-D3E4CB91FCE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 hasCustomPrompt="1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397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cols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E76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two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1" y="286528"/>
            <a:ext cx="1311146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44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 baseline="0"/>
            </a:lvl1pPr>
          </a:lstStyle>
          <a:p>
            <a:r>
              <a:rPr lang="en-US" dirty="0"/>
              <a:t>Standard two column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940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Numbe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/>
            </a:lvl1pPr>
          </a:lstStyle>
          <a:p>
            <a:r>
              <a:rPr lang="en-US" dirty="0"/>
              <a:t>Standard sub titles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214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FF0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86" y="285937"/>
            <a:ext cx="1495852" cy="453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1561" y="1628802"/>
            <a:ext cx="7673506" cy="1470025"/>
          </a:xfrm>
        </p:spPr>
        <p:txBody>
          <a:bodyPr lIns="0" tIns="0" rIns="0" bIns="0" anchor="t">
            <a:normAutofit/>
          </a:bodyPr>
          <a:lstStyle>
            <a:lvl1pPr algn="l">
              <a:defRPr sz="2625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611560" y="3429000"/>
            <a:ext cx="7632848" cy="216024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560" y="6021290"/>
            <a:ext cx="10801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Box 16">
            <a:hlinkClick r:id="rId7"/>
          </p:cNvPr>
          <p:cNvSpPr txBox="1"/>
          <p:nvPr>
            <p:custDataLst>
              <p:tags r:id="rId4"/>
            </p:custDataLst>
          </p:nvPr>
        </p:nvSpPr>
        <p:spPr>
          <a:xfrm>
            <a:off x="611561" y="6021289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eip.com</a:t>
            </a:r>
          </a:p>
        </p:txBody>
      </p:sp>
    </p:spTree>
    <p:extLst>
      <p:ext uri="{BB962C8B-B14F-4D97-AF65-F5344CB8AC3E}">
        <p14:creationId xmlns:p14="http://schemas.microsoft.com/office/powerpoint/2010/main" val="41512051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one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363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FF0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one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86" y="285937"/>
            <a:ext cx="1495852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93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Large font Standard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two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 hasCustomPrompt="1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8754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cols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FF0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two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86" y="285937"/>
            <a:ext cx="1495852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255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 baseline="0"/>
            </a:lvl1pPr>
          </a:lstStyle>
          <a:p>
            <a:r>
              <a:rPr lang="en-US" dirty="0"/>
              <a:t>Standard two column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1863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Numbe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/>
            </a:lvl1pPr>
          </a:lstStyle>
          <a:p>
            <a:r>
              <a:rPr lang="en-US" dirty="0"/>
              <a:t>Standard sub titles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50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cols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two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E922399-4082-49CF-965F-0995377D5CCD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CD0BF1F-B763-420B-A212-D3E4CB91FCE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39" y="236825"/>
            <a:ext cx="864096" cy="5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196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2C9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1561" y="1628802"/>
            <a:ext cx="7673506" cy="1470025"/>
          </a:xfrm>
        </p:spPr>
        <p:txBody>
          <a:bodyPr lIns="0" tIns="0" rIns="0" bIns="0" anchor="t">
            <a:normAutofit/>
          </a:bodyPr>
          <a:lstStyle>
            <a:lvl1pPr algn="l">
              <a:defRPr sz="2625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611560" y="3429000"/>
            <a:ext cx="7632848" cy="216024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560" y="6021290"/>
            <a:ext cx="10801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Box 16">
            <a:hlinkClick r:id="rId6"/>
          </p:cNvPr>
          <p:cNvSpPr txBox="1"/>
          <p:nvPr>
            <p:custDataLst>
              <p:tags r:id="rId4"/>
            </p:custDataLst>
          </p:nvPr>
        </p:nvSpPr>
        <p:spPr>
          <a:xfrm>
            <a:off x="611561" y="6021289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eip.com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1" y="290254"/>
            <a:ext cx="1912033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903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one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8082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2C9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one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1" y="290254"/>
            <a:ext cx="1912033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396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Large font Standard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two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 hasCustomPrompt="1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887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cols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2C9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two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1" y="290254"/>
            <a:ext cx="1912033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527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 baseline="0"/>
            </a:lvl1pPr>
          </a:lstStyle>
          <a:p>
            <a:r>
              <a:rPr lang="en-US" dirty="0"/>
              <a:t>Standard two column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70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Numbe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/>
            </a:lvl1pPr>
          </a:lstStyle>
          <a:p>
            <a:r>
              <a:rPr lang="en-US" dirty="0"/>
              <a:t>Standard sub titles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450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945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1561" y="1628802"/>
            <a:ext cx="7673506" cy="1470025"/>
          </a:xfrm>
        </p:spPr>
        <p:txBody>
          <a:bodyPr lIns="0" tIns="0" rIns="0" bIns="0" anchor="t">
            <a:normAutofit/>
          </a:bodyPr>
          <a:lstStyle>
            <a:lvl1pPr algn="l">
              <a:defRPr sz="2625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611560" y="3429000"/>
            <a:ext cx="7632848" cy="216024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560" y="6021290"/>
            <a:ext cx="10801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Box 16">
            <a:hlinkClick r:id="rId6"/>
          </p:cNvPr>
          <p:cNvSpPr txBox="1"/>
          <p:nvPr>
            <p:custDataLst>
              <p:tags r:id="rId4"/>
            </p:custDataLst>
          </p:nvPr>
        </p:nvSpPr>
        <p:spPr>
          <a:xfrm>
            <a:off x="611561" y="6021289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eip.com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0" y="286528"/>
            <a:ext cx="1553178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149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one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8561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945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one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0" y="286528"/>
            <a:ext cx="1553178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3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 baseline="0"/>
            </a:lvl1pPr>
          </a:lstStyle>
          <a:p>
            <a:r>
              <a:rPr lang="en-US" dirty="0"/>
              <a:t>Standard two column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E922399-4082-49CF-965F-0995377D5CCD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CD0BF1F-B763-420B-A212-D3E4CB91FCE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7671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Large font Standard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two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 hasCustomPrompt="1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5234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cols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945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two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0" y="286528"/>
            <a:ext cx="1553178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426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 baseline="0"/>
            </a:lvl1pPr>
          </a:lstStyle>
          <a:p>
            <a:r>
              <a:rPr lang="en-US" dirty="0"/>
              <a:t>Standard two column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5378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Numbe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/>
            </a:lvl1pPr>
          </a:lstStyle>
          <a:p>
            <a:r>
              <a:rPr lang="en-US" dirty="0"/>
              <a:t>Standard sub titles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5418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D6A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1561" y="1628802"/>
            <a:ext cx="7673506" cy="1470025"/>
          </a:xfrm>
        </p:spPr>
        <p:txBody>
          <a:bodyPr lIns="0" tIns="0" rIns="0" bIns="0" anchor="t">
            <a:normAutofit/>
          </a:bodyPr>
          <a:lstStyle>
            <a:lvl1pPr algn="l">
              <a:defRPr sz="2625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611560" y="3429000"/>
            <a:ext cx="7632848" cy="216024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560" y="6021290"/>
            <a:ext cx="10801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Box 16">
            <a:hlinkClick r:id="rId6"/>
          </p:cNvPr>
          <p:cNvSpPr txBox="1"/>
          <p:nvPr>
            <p:custDataLst>
              <p:tags r:id="rId4"/>
            </p:custDataLst>
          </p:nvPr>
        </p:nvSpPr>
        <p:spPr>
          <a:xfrm>
            <a:off x="611561" y="6021289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eip.com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0" y="286528"/>
            <a:ext cx="1721091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911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one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7654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D6A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one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0" y="286528"/>
            <a:ext cx="1721091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555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Large font Standard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two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 hasCustomPrompt="1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1989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cols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D6A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two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0" y="286528"/>
            <a:ext cx="1721091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814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 baseline="0"/>
            </a:lvl1pPr>
          </a:lstStyle>
          <a:p>
            <a:r>
              <a:rPr lang="en-US" dirty="0"/>
              <a:t>Standard two column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11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Numbe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/>
            </a:lvl1pPr>
          </a:lstStyle>
          <a:p>
            <a:r>
              <a:rPr lang="en-US" dirty="0"/>
              <a:t>Standard sub titles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E922399-4082-49CF-965F-0995377D5CCD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CD0BF1F-B763-420B-A212-D3E4CB91FCE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7503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Numbe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/>
            </a:lvl1pPr>
          </a:lstStyle>
          <a:p>
            <a:r>
              <a:rPr lang="en-US" dirty="0"/>
              <a:t>Standard sub titles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4596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AB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1561" y="1628802"/>
            <a:ext cx="7673506" cy="1470025"/>
          </a:xfrm>
        </p:spPr>
        <p:txBody>
          <a:bodyPr lIns="0" tIns="0" rIns="0" bIns="0" anchor="t">
            <a:normAutofit/>
          </a:bodyPr>
          <a:lstStyle>
            <a:lvl1pPr algn="l">
              <a:defRPr sz="2625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611560" y="3429000"/>
            <a:ext cx="7632848" cy="216024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560" y="6021290"/>
            <a:ext cx="10801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Box 16">
            <a:hlinkClick r:id="rId6"/>
          </p:cNvPr>
          <p:cNvSpPr txBox="1"/>
          <p:nvPr>
            <p:custDataLst>
              <p:tags r:id="rId4"/>
            </p:custDataLst>
          </p:nvPr>
        </p:nvSpPr>
        <p:spPr>
          <a:xfrm>
            <a:off x="611561" y="6021289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eip.com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30" y="291793"/>
            <a:ext cx="1772424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785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one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3304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AB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one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30" y="291793"/>
            <a:ext cx="1772424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14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Large font Standard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two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 hasCustomPrompt="1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310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cols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rgbClr val="AB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two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30" y="291793"/>
            <a:ext cx="1772424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794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 baseline="0"/>
            </a:lvl1pPr>
          </a:lstStyle>
          <a:p>
            <a:r>
              <a:rPr lang="en-US" dirty="0"/>
              <a:t>Standard two column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9530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Numbe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/>
            </a:lvl1pPr>
          </a:lstStyle>
          <a:p>
            <a:r>
              <a:rPr lang="en-US" dirty="0"/>
              <a:t>Standard sub titles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2227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875158" y="3429002"/>
            <a:ext cx="3857082" cy="965969"/>
          </a:xfrm>
        </p:spPr>
        <p:txBody>
          <a:bodyPr lIns="0" tIns="0" rIns="0" bIns="0" anchor="b" anchorCtr="0">
            <a:noAutofit/>
          </a:bodyPr>
          <a:lstStyle>
            <a:lvl1pPr algn="l">
              <a:defRPr sz="135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2875158" y="5733256"/>
            <a:ext cx="3888432" cy="57606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560" y="6021290"/>
            <a:ext cx="10801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9608209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one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27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rgbClr val="D12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1" y="286528"/>
            <a:ext cx="2088232" cy="45253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1561" y="1628802"/>
            <a:ext cx="7673506" cy="1470025"/>
          </a:xfrm>
        </p:spPr>
        <p:txBody>
          <a:bodyPr lIns="0" tIns="0" rIns="0" bIns="0" anchor="t">
            <a:normAutofit/>
          </a:bodyPr>
          <a:lstStyle>
            <a:lvl1pPr algn="l">
              <a:defRPr sz="2625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611560" y="3429000"/>
            <a:ext cx="7632848" cy="216024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560" y="6021290"/>
            <a:ext cx="10801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Box 16">
            <a:hlinkClick r:id="rId7"/>
          </p:cNvPr>
          <p:cNvSpPr txBox="1"/>
          <p:nvPr>
            <p:custDataLst>
              <p:tags r:id="rId4"/>
            </p:custDataLst>
          </p:nvPr>
        </p:nvSpPr>
        <p:spPr>
          <a:xfrm>
            <a:off x="611561" y="6021289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eip.com</a:t>
            </a:r>
          </a:p>
        </p:txBody>
      </p:sp>
    </p:spTree>
    <p:extLst>
      <p:ext uri="{BB962C8B-B14F-4D97-AF65-F5344CB8AC3E}">
        <p14:creationId xmlns:p14="http://schemas.microsoft.com/office/powerpoint/2010/main" val="26658705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Large font Standard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two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 hasCustomPrompt="1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3168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 baseline="0"/>
            </a:lvl1pPr>
          </a:lstStyle>
          <a:p>
            <a:r>
              <a:rPr lang="en-US" dirty="0"/>
              <a:t>Standard two column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defRPr sz="863"/>
            </a:lvl2pPr>
            <a:lvl3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•"/>
              <a:defRPr sz="863"/>
            </a:lvl3pPr>
            <a:lvl4pPr marL="43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DIN OT" pitchFamily="50" charset="0"/>
              <a:buChar char="—"/>
              <a:defRPr sz="863" u="sng"/>
            </a:lvl4pPr>
            <a:lvl5pPr marL="0" indent="0">
              <a:lnSpc>
                <a:spcPct val="120000"/>
              </a:lnSpc>
              <a:spcBef>
                <a:spcPts val="45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422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s, Small font Numbe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0" y="1641600"/>
            <a:ext cx="3829048" cy="642942"/>
          </a:xfrm>
        </p:spPr>
        <p:txBody>
          <a:bodyPr lIns="0" tIns="0" rIns="0" bIns="0" anchor="ctr"/>
          <a:lstStyle>
            <a:lvl1pPr>
              <a:defRPr sz="1350"/>
            </a:lvl1pPr>
          </a:lstStyle>
          <a:p>
            <a:r>
              <a:rPr lang="en-US" dirty="0"/>
              <a:t>Standard sub titles slide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50" b="1"/>
            </a:lvl1pPr>
            <a:lvl2pPr marL="0" indent="-108000"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 sz="863" u="sng"/>
            </a:lvl2pPr>
            <a:lvl3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Tx/>
              <a:buNone/>
              <a:defRPr sz="863"/>
            </a:lvl3pPr>
            <a:lvl4pPr marL="256500" indent="-256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 sz="863" u="none"/>
            </a:lvl4pPr>
            <a:lvl5pPr marL="0" indent="0">
              <a:spcBef>
                <a:spcPts val="0"/>
              </a:spcBef>
              <a:buFontTx/>
              <a:buNone/>
              <a:defRPr sz="8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8109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 cols, Large font Standard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0" y="-368952"/>
            <a:ext cx="9144000" cy="7226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>
            <a:normAutofit/>
          </a:bodyPr>
          <a:lstStyle>
            <a:lvl1pPr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two column slide - </a:t>
            </a:r>
            <a:r>
              <a:rPr lang="en-US" dirty="0" err="1"/>
              <a:t>colour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01200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4716017" y="2420888"/>
            <a:ext cx="3816424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>
                <a:solidFill>
                  <a:schemeClr val="bg1"/>
                </a:solidFill>
              </a:defRPr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83" y="498346"/>
            <a:ext cx="105316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4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, Large font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1201" y="1641600"/>
            <a:ext cx="7931240" cy="642942"/>
          </a:xfrm>
        </p:spPr>
        <p:txBody>
          <a:bodyPr lIns="0" tIns="0" rIns="0" bIns="0" anchor="ctr"/>
          <a:lstStyle>
            <a:lvl1pPr>
              <a:defRPr sz="2250" baseline="0"/>
            </a:lvl1pPr>
          </a:lstStyle>
          <a:p>
            <a:r>
              <a:rPr lang="en-US" dirty="0"/>
              <a:t>Large one column slide - white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01201" y="2420888"/>
            <a:ext cx="7931240" cy="3672408"/>
          </a:xfrm>
        </p:spPr>
        <p:txBody>
          <a:bodyPr lIns="0" tIns="0" rIns="0" bIns="0" numCol="1">
            <a:noAutofit/>
          </a:bodyPr>
          <a:lstStyle>
            <a:lvl1pPr marL="0" indent="0">
              <a:spcBef>
                <a:spcPts val="1350"/>
              </a:spcBef>
              <a:spcAft>
                <a:spcPts val="0"/>
              </a:spcAft>
              <a:buFontTx/>
              <a:buNone/>
              <a:defRPr sz="1500" b="0"/>
            </a:lvl1pPr>
            <a:lvl2pPr marL="270000" indent="-270000">
              <a:spcBef>
                <a:spcPts val="900"/>
              </a:spcBef>
              <a:spcAft>
                <a:spcPts val="0"/>
              </a:spcAft>
              <a:buSzPct val="100000"/>
              <a:buFont typeface="Calibri" pitchFamily="34" charset="0"/>
              <a:buChar char="•"/>
              <a:defRPr sz="1500"/>
            </a:lvl2pPr>
            <a:lvl3pPr marL="4455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Calibri" pitchFamily="34" charset="0"/>
              <a:buChar char="―"/>
              <a:defRPr sz="1500"/>
            </a:lvl3pPr>
            <a:lvl4pPr marL="702000" indent="-175500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 sz="1500" u="none"/>
            </a:lvl4pPr>
            <a:lvl5pPr marL="0" indent="0">
              <a:spcBef>
                <a:spcPts val="0"/>
              </a:spcBef>
              <a:buFontTx/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3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Relationship Id="rId14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13" Type="http://schemas.openxmlformats.org/officeDocument/2006/relationships/tags" Target="../tags/tag4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ags" Target="../tags/tag409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ags" Target="../tags/tag408.xml"/><Relationship Id="rId5" Type="http://schemas.openxmlformats.org/officeDocument/2006/relationships/slideLayout" Target="../slideLayouts/slideLayout68.xml"/><Relationship Id="rId10" Type="http://schemas.openxmlformats.org/officeDocument/2006/relationships/tags" Target="../tags/tag407.xml"/><Relationship Id="rId4" Type="http://schemas.openxmlformats.org/officeDocument/2006/relationships/slideLayout" Target="../slideLayouts/slideLayout67.xml"/><Relationship Id="rId9" Type="http://schemas.openxmlformats.org/officeDocument/2006/relationships/tags" Target="../tags/tag406.xml"/><Relationship Id="rId14" Type="http://schemas.openxmlformats.org/officeDocument/2006/relationships/image" Target="../media/image10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13" Type="http://schemas.openxmlformats.org/officeDocument/2006/relationships/tags" Target="../tags/tag455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ags" Target="../tags/tag454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ags" Target="../tags/tag453.xml"/><Relationship Id="rId5" Type="http://schemas.openxmlformats.org/officeDocument/2006/relationships/slideLayout" Target="../slideLayouts/slideLayout75.xml"/><Relationship Id="rId10" Type="http://schemas.openxmlformats.org/officeDocument/2006/relationships/tags" Target="../tags/tag452.xml"/><Relationship Id="rId4" Type="http://schemas.openxmlformats.org/officeDocument/2006/relationships/slideLayout" Target="../slideLayouts/slideLayout74.xml"/><Relationship Id="rId9" Type="http://schemas.openxmlformats.org/officeDocument/2006/relationships/tags" Target="../tags/tag451.xml"/><Relationship Id="rId14" Type="http://schemas.openxmlformats.org/officeDocument/2006/relationships/image" Target="../media/image11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13" Type="http://schemas.openxmlformats.org/officeDocument/2006/relationships/image" Target="../media/image12.emf"/><Relationship Id="rId3" Type="http://schemas.openxmlformats.org/officeDocument/2006/relationships/slideLayout" Target="../slideLayouts/slideLayout80.xml"/><Relationship Id="rId7" Type="http://schemas.openxmlformats.org/officeDocument/2006/relationships/theme" Target="../theme/theme12.xml"/><Relationship Id="rId12" Type="http://schemas.openxmlformats.org/officeDocument/2006/relationships/tags" Target="../tags/tag50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ags" Target="../tags/tag499.xml"/><Relationship Id="rId5" Type="http://schemas.openxmlformats.org/officeDocument/2006/relationships/slideLayout" Target="../slideLayouts/slideLayout82.xml"/><Relationship Id="rId10" Type="http://schemas.openxmlformats.org/officeDocument/2006/relationships/tags" Target="../tags/tag498.xml"/><Relationship Id="rId4" Type="http://schemas.openxmlformats.org/officeDocument/2006/relationships/slideLayout" Target="../slideLayouts/slideLayout81.xml"/><Relationship Id="rId9" Type="http://schemas.openxmlformats.org/officeDocument/2006/relationships/tags" Target="../tags/tag4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tags" Target="../tags/tag5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ags" Target="../tags/tag4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ags" Target="../tags/tag48.xml"/><Relationship Id="rId5" Type="http://schemas.openxmlformats.org/officeDocument/2006/relationships/slideLayout" Target="../slideLayouts/slideLayout12.xml"/><Relationship Id="rId10" Type="http://schemas.openxmlformats.org/officeDocument/2006/relationships/tags" Target="../tags/tag47.xml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46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tags" Target="../tags/tag95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ags" Target="../tags/tag9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ags" Target="../tags/tag93.xml"/><Relationship Id="rId5" Type="http://schemas.openxmlformats.org/officeDocument/2006/relationships/slideLayout" Target="../slideLayouts/slideLayout19.xml"/><Relationship Id="rId10" Type="http://schemas.openxmlformats.org/officeDocument/2006/relationships/tags" Target="../tags/tag92.xml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91.xml"/><Relationship Id="rId1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tags" Target="../tags/tag140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ags" Target="../tags/tag13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ags" Target="../tags/tag138.xml"/><Relationship Id="rId5" Type="http://schemas.openxmlformats.org/officeDocument/2006/relationships/slideLayout" Target="../slideLayouts/slideLayout26.xml"/><Relationship Id="rId10" Type="http://schemas.openxmlformats.org/officeDocument/2006/relationships/tags" Target="../tags/tag137.xml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136.xml"/><Relationship Id="rId1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13" Type="http://schemas.openxmlformats.org/officeDocument/2006/relationships/tags" Target="../tags/tag18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ags" Target="../tags/tag18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ags" Target="../tags/tag183.xml"/><Relationship Id="rId5" Type="http://schemas.openxmlformats.org/officeDocument/2006/relationships/slideLayout" Target="../slideLayouts/slideLayout33.xml"/><Relationship Id="rId10" Type="http://schemas.openxmlformats.org/officeDocument/2006/relationships/tags" Target="../tags/tag182.xml"/><Relationship Id="rId4" Type="http://schemas.openxmlformats.org/officeDocument/2006/relationships/slideLayout" Target="../slideLayouts/slideLayout32.xml"/><Relationship Id="rId9" Type="http://schemas.openxmlformats.org/officeDocument/2006/relationships/tags" Target="../tags/tag181.xml"/><Relationship Id="rId14" Type="http://schemas.openxmlformats.org/officeDocument/2006/relationships/image" Target="../media/image5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13" Type="http://schemas.openxmlformats.org/officeDocument/2006/relationships/tags" Target="../tags/tag230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ags" Target="../tags/tag229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ags" Target="../tags/tag228.xml"/><Relationship Id="rId5" Type="http://schemas.openxmlformats.org/officeDocument/2006/relationships/slideLayout" Target="../slideLayouts/slideLayout40.xml"/><Relationship Id="rId10" Type="http://schemas.openxmlformats.org/officeDocument/2006/relationships/tags" Target="../tags/tag227.xml"/><Relationship Id="rId4" Type="http://schemas.openxmlformats.org/officeDocument/2006/relationships/slideLayout" Target="../slideLayouts/slideLayout39.xml"/><Relationship Id="rId9" Type="http://schemas.openxmlformats.org/officeDocument/2006/relationships/tags" Target="../tags/tag226.xml"/><Relationship Id="rId14" Type="http://schemas.openxmlformats.org/officeDocument/2006/relationships/image" Target="../media/image6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13" Type="http://schemas.openxmlformats.org/officeDocument/2006/relationships/tags" Target="../tags/tag27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ags" Target="../tags/tag27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ags" Target="../tags/tag273.xml"/><Relationship Id="rId5" Type="http://schemas.openxmlformats.org/officeDocument/2006/relationships/slideLayout" Target="../slideLayouts/slideLayout47.xml"/><Relationship Id="rId10" Type="http://schemas.openxmlformats.org/officeDocument/2006/relationships/tags" Target="../tags/tag272.xml"/><Relationship Id="rId4" Type="http://schemas.openxmlformats.org/officeDocument/2006/relationships/slideLayout" Target="../slideLayouts/slideLayout46.xml"/><Relationship Id="rId9" Type="http://schemas.openxmlformats.org/officeDocument/2006/relationships/tags" Target="../tags/tag271.xml"/><Relationship Id="rId14" Type="http://schemas.openxmlformats.org/officeDocument/2006/relationships/image" Target="../media/image7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13" Type="http://schemas.openxmlformats.org/officeDocument/2006/relationships/tags" Target="../tags/tag320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ags" Target="../tags/tag319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ags" Target="../tags/tag318.xml"/><Relationship Id="rId5" Type="http://schemas.openxmlformats.org/officeDocument/2006/relationships/slideLayout" Target="../slideLayouts/slideLayout54.xml"/><Relationship Id="rId10" Type="http://schemas.openxmlformats.org/officeDocument/2006/relationships/tags" Target="../tags/tag317.xml"/><Relationship Id="rId4" Type="http://schemas.openxmlformats.org/officeDocument/2006/relationships/slideLayout" Target="../slideLayouts/slideLayout53.xml"/><Relationship Id="rId9" Type="http://schemas.openxmlformats.org/officeDocument/2006/relationships/tags" Target="../tags/tag316.xml"/><Relationship Id="rId14" Type="http://schemas.openxmlformats.org/officeDocument/2006/relationships/image" Target="../media/image8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13" Type="http://schemas.openxmlformats.org/officeDocument/2006/relationships/tags" Target="../tags/tag36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ags" Target="../tags/tag364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ags" Target="../tags/tag363.xml"/><Relationship Id="rId5" Type="http://schemas.openxmlformats.org/officeDocument/2006/relationships/slideLayout" Target="../slideLayouts/slideLayout61.xml"/><Relationship Id="rId10" Type="http://schemas.openxmlformats.org/officeDocument/2006/relationships/tags" Target="../tags/tag362.xml"/><Relationship Id="rId4" Type="http://schemas.openxmlformats.org/officeDocument/2006/relationships/slideLayout" Target="../slideLayouts/slideLayout60.xml"/><Relationship Id="rId9" Type="http://schemas.openxmlformats.org/officeDocument/2006/relationships/tags" Target="../tags/tag361.xml"/><Relationship Id="rId14" Type="http://schemas.openxmlformats.org/officeDocument/2006/relationships/image" Target="../media/image9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1473" y="1714488"/>
            <a:ext cx="800105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71473" y="2357432"/>
            <a:ext cx="8001056" cy="3768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58101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22399-4082-49CF-965F-0995377D5CCD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6429388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0BF1F-B763-420B-A212-D3E4CB91FCE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39" y="236825"/>
            <a:ext cx="864096" cy="5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685800" rtl="0" eaLnBrk="1" latinLnBrk="0" hangingPunct="1">
        <a:spcBef>
          <a:spcPct val="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1473" y="1714488"/>
            <a:ext cx="800105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71473" y="2357432"/>
            <a:ext cx="8001056" cy="3768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58101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6429388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0" y="286528"/>
            <a:ext cx="1721091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6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txStyles>
    <p:titleStyle>
      <a:lvl1pPr algn="l" defTabSz="685800" rtl="0" eaLnBrk="1" latinLnBrk="0" hangingPunct="1">
        <a:spcBef>
          <a:spcPct val="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1473" y="1714488"/>
            <a:ext cx="800105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71473" y="2357432"/>
            <a:ext cx="8001056" cy="3768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58101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6429388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30" y="291793"/>
            <a:ext cx="1772424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2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p:txStyles>
    <p:titleStyle>
      <a:lvl1pPr algn="l" defTabSz="685800" rtl="0" eaLnBrk="1" latinLnBrk="0" hangingPunct="1">
        <a:spcBef>
          <a:spcPct val="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1473" y="1714488"/>
            <a:ext cx="800105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571473" y="2357432"/>
            <a:ext cx="8001056" cy="3768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58101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429388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32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txStyles>
    <p:titleStyle>
      <a:lvl1pPr algn="l" defTabSz="685800" rtl="0" eaLnBrk="1" latinLnBrk="0" hangingPunct="1">
        <a:spcBef>
          <a:spcPct val="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1473" y="1714488"/>
            <a:ext cx="800105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71473" y="2357432"/>
            <a:ext cx="8001056" cy="3768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58101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6429388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1" y="286528"/>
            <a:ext cx="2088232" cy="4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685800" rtl="0" eaLnBrk="1" latinLnBrk="0" hangingPunct="1">
        <a:spcBef>
          <a:spcPct val="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1473" y="1714488"/>
            <a:ext cx="800105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71473" y="2357432"/>
            <a:ext cx="8001056" cy="3768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58101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6429388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1" y="286528"/>
            <a:ext cx="166448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lvl1pPr algn="l" defTabSz="685800" rtl="0" eaLnBrk="1" latinLnBrk="0" hangingPunct="1">
        <a:spcBef>
          <a:spcPct val="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1473" y="1714488"/>
            <a:ext cx="800105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71473" y="2357432"/>
            <a:ext cx="8001056" cy="3768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58101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6429388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0" y="286286"/>
            <a:ext cx="170238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6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algn="l" defTabSz="685800" rtl="0" eaLnBrk="1" latinLnBrk="0" hangingPunct="1">
        <a:spcBef>
          <a:spcPct val="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1473" y="1714488"/>
            <a:ext cx="800105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71473" y="2357432"/>
            <a:ext cx="8001056" cy="3768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58101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6429388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897" y="315878"/>
            <a:ext cx="1845925" cy="45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191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lvl1pPr algn="l" defTabSz="685800" rtl="0" eaLnBrk="1" latinLnBrk="0" hangingPunct="1">
        <a:spcBef>
          <a:spcPct val="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1473" y="1714488"/>
            <a:ext cx="800105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71473" y="2357432"/>
            <a:ext cx="8001056" cy="3768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58101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6429388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1" y="286528"/>
            <a:ext cx="1311146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7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lvl1pPr algn="l" defTabSz="685800" rtl="0" eaLnBrk="1" latinLnBrk="0" hangingPunct="1">
        <a:spcBef>
          <a:spcPct val="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86" y="285937"/>
            <a:ext cx="1495852" cy="453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1473" y="1714488"/>
            <a:ext cx="800105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71473" y="2357432"/>
            <a:ext cx="8001056" cy="3768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58101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6429388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93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xStyles>
    <p:titleStyle>
      <a:lvl1pPr algn="l" defTabSz="685800" rtl="0" eaLnBrk="1" latinLnBrk="0" hangingPunct="1">
        <a:spcBef>
          <a:spcPct val="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1473" y="1714488"/>
            <a:ext cx="800105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71473" y="2357432"/>
            <a:ext cx="8001056" cy="3768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58101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6429388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1" y="290254"/>
            <a:ext cx="1912033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1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lvl1pPr algn="l" defTabSz="685800" rtl="0" eaLnBrk="1" latinLnBrk="0" hangingPunct="1">
        <a:spcBef>
          <a:spcPct val="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1473" y="1714488"/>
            <a:ext cx="800105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71473" y="2357432"/>
            <a:ext cx="8001056" cy="3768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58101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B6E7-385A-43E1-989D-9111FDFA24A8}" type="datetimeFigureOut">
              <a:rPr lang="en-GB" smtClean="0"/>
              <a:pPr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6429388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BBD34-8BA2-4B82-A141-1C4D12D741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10" y="286528"/>
            <a:ext cx="1553178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xStyles>
    <p:titleStyle>
      <a:lvl1pPr algn="l" defTabSz="685800" rtl="0" eaLnBrk="1" latinLnBrk="0" hangingPunct="1">
        <a:spcBef>
          <a:spcPct val="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SCI Day of Science and Careers</a:t>
            </a:r>
            <a:br>
              <a:rPr lang="en-GB" dirty="0"/>
            </a:br>
            <a:r>
              <a:rPr lang="en-GB" dirty="0"/>
              <a:t>Being a patent attorney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Darren Smyth</a:t>
            </a:r>
          </a:p>
          <a:p>
            <a:endParaRPr lang="en-GB" dirty="0"/>
          </a:p>
          <a:p>
            <a:r>
              <a:rPr lang="en-GB" dirty="0"/>
              <a:t>Partner, EIP</a:t>
            </a:r>
          </a:p>
          <a:p>
            <a:endParaRPr lang="en-GB" dirty="0"/>
          </a:p>
          <a:p>
            <a:r>
              <a:rPr lang="en-GB" dirty="0"/>
              <a:t>dsmyth@eip.com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38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all patents are complicated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999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667125" y="3794919"/>
            <a:ext cx="1800225" cy="923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821" y="2920979"/>
            <a:ext cx="4572000" cy="2486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74351"/>
          <a:stretch/>
        </p:blipFill>
        <p:spPr>
          <a:xfrm>
            <a:off x="896694" y="953440"/>
            <a:ext cx="7340253" cy="126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9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619375"/>
            <a:ext cx="6705600" cy="238125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5319"/>
          <a:stretch/>
        </p:blipFill>
        <p:spPr>
          <a:xfrm>
            <a:off x="370207" y="1183640"/>
            <a:ext cx="8162234" cy="76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00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 2,230,654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 rot="21408390">
            <a:off x="771490" y="2733173"/>
            <a:ext cx="7591496" cy="3047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01" y="1200226"/>
            <a:ext cx="7701283" cy="11524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95600" y="2591506"/>
            <a:ext cx="2743200" cy="367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606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7" y="2609850"/>
            <a:ext cx="6715125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55" y="1223736"/>
            <a:ext cx="8016786" cy="88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47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often they are…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043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88005" y="2363064"/>
            <a:ext cx="2321598" cy="3671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246" y="2363064"/>
            <a:ext cx="2304504" cy="3672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820" y="2363063"/>
            <a:ext cx="2352621" cy="36683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43775" y="3495675"/>
            <a:ext cx="1188666" cy="2539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2" y="297180"/>
            <a:ext cx="7346984" cy="1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56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662" y="0"/>
            <a:ext cx="4284318" cy="67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58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619" y="0"/>
            <a:ext cx="4303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75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4396740" cy="68557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60570" y="2134987"/>
            <a:ext cx="2198370" cy="4720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91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68606-EA31-4FF2-8BCC-B75F1C25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bit 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6DEDB-1180-474A-9922-BC6AC0D336F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1988-1996 New College, Oxford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 Natural Sciences (Chemistry) – Part II on rearrangement of allylic sulfones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DPhil under supervision of Professor Steve Davies – asymmetric synthesis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1996-1998 JSPS/Royal Society post-doc at Tokyo Institute of Technology in laboratory of Professor Koichi </a:t>
            </a:r>
            <a:r>
              <a:rPr lang="en-GB" dirty="0" err="1"/>
              <a:t>Mikami</a:t>
            </a:r>
            <a:r>
              <a:rPr lang="en-GB" dirty="0"/>
              <a:t> (more asymmetric synthesis)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1998-2011 Marks &amp; Clerk – qualified as UK and European patent attorney in 2001, became partner in 2003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2012-present – EIP – head of EIP Elements</a:t>
            </a:r>
          </a:p>
        </p:txBody>
      </p:sp>
    </p:spTree>
    <p:extLst>
      <p:ext uri="{BB962C8B-B14F-4D97-AF65-F5344CB8AC3E}">
        <p14:creationId xmlns:p14="http://schemas.microsoft.com/office/powerpoint/2010/main" val="4227031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8615A-E58A-4BEC-BB49-17655151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Want to know more?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7174D-F018-46B8-BA37-4D908B2F0D5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“What a Chemist Needs to Know About Patents”, SCI, 23 April 2018</a:t>
            </a:r>
          </a:p>
          <a:p>
            <a:r>
              <a:rPr lang="en-GB" dirty="0"/>
              <a:t>“Careers in Ideas” http://careersinideas.org.uk</a:t>
            </a:r>
          </a:p>
          <a:p>
            <a:endParaRPr lang="en-GB" dirty="0"/>
          </a:p>
          <a:p>
            <a:r>
              <a:rPr lang="en-GB" dirty="0"/>
              <a:t>Email: dsmyth@eip.com</a:t>
            </a:r>
          </a:p>
          <a:p>
            <a:r>
              <a:rPr lang="en-GB" dirty="0"/>
              <a:t>       Twitter: @</a:t>
            </a:r>
            <a:r>
              <a:rPr lang="en-GB" dirty="0" err="1"/>
              <a:t>EIP_Elements</a:t>
            </a:r>
            <a:endParaRPr lang="en-GB" dirty="0"/>
          </a:p>
          <a:p>
            <a:r>
              <a:rPr lang="en-GB" dirty="0"/>
              <a:t>Blog:  IPAlchemist.com</a:t>
            </a:r>
          </a:p>
          <a:p>
            <a:r>
              <a:rPr lang="en-GB" dirty="0"/>
              <a:t>       @</a:t>
            </a:r>
            <a:r>
              <a:rPr lang="en-GB" dirty="0" err="1"/>
              <a:t>IP_Out</a:t>
            </a:r>
            <a:r>
              <a:rPr lang="en-GB" dirty="0"/>
              <a:t>, @LGBTSTEM </a:t>
            </a:r>
          </a:p>
          <a:p>
            <a:r>
              <a:rPr lang="en-GB" dirty="0"/>
              <a:t>Pronouns: He/Him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13212" r="80547" b="33149"/>
          <a:stretch/>
        </p:blipFill>
        <p:spPr>
          <a:xfrm>
            <a:off x="601201" y="5278056"/>
            <a:ext cx="341455" cy="338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370346"/>
            <a:ext cx="331096" cy="2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72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Please ask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90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patent attorney?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80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patent attorney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GB" dirty="0"/>
              <a:t>A lawyer</a:t>
            </a:r>
          </a:p>
          <a:p>
            <a:pPr lvl="1"/>
            <a:r>
              <a:rPr lang="en-GB" dirty="0"/>
              <a:t>Specialised in the legal protection of inventions</a:t>
            </a:r>
          </a:p>
          <a:p>
            <a:pPr lvl="1"/>
            <a:r>
              <a:rPr lang="en-GB" dirty="0"/>
              <a:t>Mostly obtaining protection</a:t>
            </a:r>
          </a:p>
          <a:p>
            <a:pPr lvl="2"/>
            <a:r>
              <a:rPr lang="en-GB" dirty="0"/>
              <a:t>Drafting patent applications</a:t>
            </a:r>
          </a:p>
          <a:p>
            <a:pPr lvl="2"/>
            <a:r>
              <a:rPr lang="en-GB" dirty="0"/>
              <a:t>Arguing with patent offices</a:t>
            </a:r>
          </a:p>
          <a:p>
            <a:pPr lvl="1"/>
            <a:r>
              <a:rPr lang="en-GB" dirty="0"/>
              <a:t>Also advising on rights, </a:t>
            </a:r>
            <a:r>
              <a:rPr lang="en-GB" dirty="0" err="1"/>
              <a:t>eg</a:t>
            </a:r>
            <a:r>
              <a:rPr lang="en-GB" dirty="0"/>
              <a:t> licensing, freedom to operate</a:t>
            </a:r>
          </a:p>
          <a:p>
            <a:pPr lvl="1"/>
            <a:r>
              <a:rPr lang="en-GB" dirty="0"/>
              <a:t>And enforcement of rights, </a:t>
            </a:r>
            <a:r>
              <a:rPr lang="en-GB" dirty="0" err="1"/>
              <a:t>eg</a:t>
            </a:r>
            <a:r>
              <a:rPr lang="en-GB" dirty="0"/>
              <a:t> litigation (although also consider solicitor as a career if that is what you want to do)</a:t>
            </a:r>
          </a:p>
        </p:txBody>
      </p:sp>
    </p:spTree>
    <p:extLst>
      <p:ext uri="{BB962C8B-B14F-4D97-AF65-F5344CB8AC3E}">
        <p14:creationId xmlns:p14="http://schemas.microsoft.com/office/powerpoint/2010/main" val="412955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get to work with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GB" dirty="0"/>
              <a:t>Inventors and research teams</a:t>
            </a:r>
          </a:p>
          <a:p>
            <a:pPr lvl="1"/>
            <a:r>
              <a:rPr lang="en-GB" dirty="0"/>
              <a:t>Commercial and marketing teams</a:t>
            </a:r>
          </a:p>
          <a:p>
            <a:pPr lvl="1"/>
            <a:r>
              <a:rPr lang="en-GB" dirty="0"/>
              <a:t>Patent attorneys in other countries</a:t>
            </a:r>
          </a:p>
          <a:p>
            <a:pPr lvl="1"/>
            <a:r>
              <a:rPr lang="en-GB" dirty="0"/>
              <a:t>Patent examiners at UK and European Patent Offices</a:t>
            </a:r>
          </a:p>
          <a:p>
            <a:pPr lvl="1"/>
            <a:r>
              <a:rPr lang="en-GB" dirty="0"/>
              <a:t>Other lawyers (solicitors, barristers)</a:t>
            </a:r>
          </a:p>
        </p:txBody>
      </p:sp>
    </p:spTree>
    <p:extLst>
      <p:ext uri="{BB962C8B-B14F-4D97-AF65-F5344CB8AC3E}">
        <p14:creationId xmlns:p14="http://schemas.microsoft.com/office/powerpoint/2010/main" val="261760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12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Essential and desirable 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GB" dirty="0"/>
              <a:t>A science or engineering degree</a:t>
            </a:r>
          </a:p>
          <a:p>
            <a:pPr lvl="1"/>
            <a:r>
              <a:rPr lang="en-GB" dirty="0"/>
              <a:t>Further degree is optional, but not unusual</a:t>
            </a:r>
          </a:p>
          <a:p>
            <a:pPr lvl="1"/>
            <a:r>
              <a:rPr lang="en-GB" dirty="0"/>
              <a:t>Proficiency at written English</a:t>
            </a:r>
          </a:p>
          <a:p>
            <a:pPr lvl="1"/>
            <a:r>
              <a:rPr lang="en-GB" dirty="0"/>
              <a:t>Foreign languages an asset</a:t>
            </a:r>
          </a:p>
          <a:p>
            <a:pPr lvl="1"/>
            <a:r>
              <a:rPr lang="en-GB" dirty="0"/>
              <a:t>Attention to detail</a:t>
            </a:r>
          </a:p>
          <a:p>
            <a:pPr lvl="1"/>
            <a:r>
              <a:rPr lang="en-GB" dirty="0"/>
              <a:t>Good communication and analytical skills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44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B564-A99C-4A2C-A3AB-0E7E1BBC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into the profession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89B7A-07AA-482F-BE13-0AC9AC94D10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Basically two kinds of role – in-house or private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In-house – likely to be more narrowly technically focused and more commercially focused – your “client” is internal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Private practice – wider range of subject matter, range of clients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IP departments and patent attorney/IP law firms are small – may take on 0, 1 or 2 chemists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Research experience is useful, but don’t do a PhD just for that if you know what you want to do</a:t>
            </a:r>
          </a:p>
        </p:txBody>
      </p:sp>
    </p:spTree>
    <p:extLst>
      <p:ext uri="{BB962C8B-B14F-4D97-AF65-F5344CB8AC3E}">
        <p14:creationId xmlns:p14="http://schemas.microsoft.com/office/powerpoint/2010/main" val="396686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Qualification route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GB" dirty="0"/>
              <a:t>Must be done under supervision of patent attorney (patent attorney firm or in-house department)</a:t>
            </a:r>
          </a:p>
          <a:p>
            <a:pPr lvl="1"/>
            <a:r>
              <a:rPr lang="en-GB" dirty="0"/>
              <a:t>First level exams – Patent Examination Board or University course (Queen Mary, Bournemouth)</a:t>
            </a:r>
          </a:p>
          <a:p>
            <a:pPr lvl="1"/>
            <a:r>
              <a:rPr lang="en-GB" dirty="0"/>
              <a:t>Final UK exams</a:t>
            </a:r>
          </a:p>
          <a:p>
            <a:pPr lvl="1"/>
            <a:r>
              <a:rPr lang="en-GB" dirty="0"/>
              <a:t>Two sets of exams for qualification before European Patent Office – exam and “pre-exam”</a:t>
            </a:r>
          </a:p>
          <a:p>
            <a:pPr lvl="1"/>
            <a:r>
              <a:rPr lang="en-GB" dirty="0"/>
              <a:t>Expect to take 4 to 6 years</a:t>
            </a:r>
          </a:p>
          <a:p>
            <a:pPr lvl="1"/>
            <a:r>
              <a:rPr lang="en-GB" dirty="0"/>
              <a:t>Involves large amount of private study and for many their first experience of exam failure</a:t>
            </a:r>
          </a:p>
        </p:txBody>
      </p:sp>
    </p:spTree>
    <p:extLst>
      <p:ext uri="{BB962C8B-B14F-4D97-AF65-F5344CB8AC3E}">
        <p14:creationId xmlns:p14="http://schemas.microsoft.com/office/powerpoint/2010/main" val="23347552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5EVwu7ujFKpwHOfFxB0S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JCQ7svTDzQcwP9z1fDQ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rwQVWufcNrASDZDb4Gg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w7KvsDQVvU1pn6mqakf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7XLupTfedjrQz6InW2gM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uqMtFOswMQrpaZ03JBGh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zO0D3dhZn5MEg4DqzqKM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8GynVZxbX2HVRXs1Kfe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CvJWpi1gxOUzGj5Giis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XldFYyFvxRwL42DZze9H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0ih9W4XWlheSyoJKktA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2Uf22iId2qe4lVoPBByB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xbtfgPUG6tCWfmTT1Ed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Eu3NlvRYtFwNn4yM2Tj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roF1VHzUnpZJxZcstoO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NDwzAApUxcJuYd16mki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5gDWxk9PEIrGiEmiLE1US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9yGVjtN4gdwHmTD2gg5S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hNFyENBFg9IJZtnRpPlQ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MWZp7CLDMuNRK0mEGco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IKa1lI4P99JZfJEUguoj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QAh0z014uRkpcXK9xMK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FPwH97WBz6w9awYnb2e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JCQ7svTDzQcwP9z1fDQ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rwQVWufcNrASDZDb4Gg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w7KvsDQVvU1pn6mqakf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7XLupTfedjrQz6InW2gMD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uqMtFOswMQrpaZ03JBGh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zO0D3dhZn5MEg4DqzqKM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8GynVZxbX2HVRXs1Kfe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CvJWpi1gxOUzGj5Giisb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XldFYyFvxRwL42DZze9H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0ih9W4XWlheSyoJKktA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2Uf22iId2qe4lVoPBByB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xbtfgPUG6tCWfmTT1Ed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Eu3NlvRYtFwNn4yM2Tj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roF1VHzUnpZJxZcstoO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DOQar34FoJqnPXmBvFPf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yXec1NzxGBWjTJh7uD7D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BHI1JZvIt6wj8iccQ2RPc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SEsSdykCWGEXgvbhN3Oc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ZLr5UDAgNPQVQnh7ha8t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IKa1lI4P99JZfJEUguoj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QAh0z014uRkpcXK9xMK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FPwH97WBz6w9awYnb2e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trD1sPp2fbre4Hrsimbz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JCQ7svTDzQcwP9z1fDQ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rwQVWufcNrASDZDb4Gg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w7KvsDQVvU1pn6mqakf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7XLupTfedjrQz6InW2gMD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uqMtFOswMQrpaZ03JBGh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zO0D3dhZn5MEg4DqzqKM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8GynVZxbX2HVRXs1KfeN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CvJWpi1gxOUzGj5Giis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XldFYyFvxRwL42DZze9H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0ih9W4XWlheSyoJKktA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2Uf22iId2qe4lVoPBByB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xbtfgPUG6tCWfmTT1Ed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Eu3NlvRYtFwNn4yM2Tj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roF1VHzUnpZJxZcstoO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mc5TFWBkuxrMOaUiOHOf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QyQNsVb37y9qE4zSXsGm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gUUH8Zdn1o6lekO98piu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FKfefORN0UI5hVSLNcQJ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jiPf4Njh3Dq3fasUKow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IKa1lI4P99JZfJEUguoj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QAh0z014uRkpcXK9xMK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FPwH97WBz6w9awYnb2e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JCQ7svTDzQcwP9z1fDQ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rwQVWufcNrASDZDb4Gg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w7KvsDQVvU1pn6mqakf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JCQ7svTDzQcwP9z1fDQ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7XLupTfedjrQz6InW2gMD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uqMtFOswMQrpaZ03JBGh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zO0D3dhZn5MEg4DqzqKM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8GynVZxbX2HVRXs1Kfe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CvJWpi1gxOUzGj5Giisb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XldFYyFvxRwL42DZze9H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0ih9W4XWlheSyoJKktA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2Uf22iId2qe4lVoPBByB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xbtfgPUG6tCWfmTT1Ed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Eu3NlvRYtFwNn4yM2Tj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roF1VHzUnpZJxZcstoO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mc5TFWBkuxrMOaUiOHOf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QyQNsVb37y9qE4zSXsGm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gUUH8Zdn1o6lekO98piu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FKfefORN0UI5hVSLNcQJ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jiPf4Njh3Dq3fasUKow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IKa1lI4P99JZfJEUguoj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QAh0z014uRkpcXK9xMK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FPwH97WBz6w9awYnb2e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JCQ7svTDzQcwP9z1fDQ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CoTDBSjRn0q5auTtEEUC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rwQVWufcNrASDZDb4Gg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w7KvsDQVvU1pn6mqakf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7XLupTfedjrQz6InW2gMD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uqMtFOswMQrpaZ03JBGh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zO0D3dhZn5MEg4DqzqKM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8GynVZxbX2HVRXs1KfeN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CvJWpi1gxOUzGj5Giisb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XldFYyFvxRwL42DZze9H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0ih9W4XWlheSyoJKktA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2Uf22iId2qe4lVoPBByB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xbtfgPUG6tCWfmTT1Ed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Eu3NlvRYtFwNn4yM2Tjl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roF1VHzUnpZJxZcstoO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q9bx42qsdAejDFy1TE0I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qPoprucNOOQT8ekPVNbS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pmlyluggSDmJJl8EAWf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sKxjH3Jdw3T4p23T9Hwy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wouYGgceCmA0TB11NcwF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IKa1lI4P99JZfJEUguoj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QAh0z014uRkpcXK9xMK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FPwH97WBz6w9awYnb2e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rwQVWufcNrASDZDb4Gg7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w7KvsDQVvU1pn6mqakf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JCQ7svTDzQcwP9z1fDQ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rwQVWufcNrASDZDb4Gg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w7KvsDQVvU1pn6mqakf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7XLupTfedjrQz6InW2gMD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7XLupTfedjrQz6InW2gMD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uqMtFOswMQrpaZ03JBGh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zO0D3dhZn5MEg4DqzqKM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8GynVZxbX2HVRXs1KfeN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CvJWpi1gxOUzGj5Giisb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XldFYyFvxRwL42DZze9H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0ih9W4XWlheSyoJKktA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2Uf22iId2qe4lVoPBByB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xbtfgPUG6tCWfmTT1Ed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Eu3NlvRYtFwNn4yM2Tj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uqMtFOswMQrpaZ03JBGh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roF1VHzUnpZJxZcstoO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SfTR80nCk5WVwwpRZPXy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HlvqSaQEn7Fvjy7N6Qs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UhM4yLZoSqDuyxlI7cM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g1cQKbJ75UCPreDNC4FY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RO0zroIgh5951LSH0NFL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IKa1lI4P99JZfJEUguoj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QAh0z014uRkpcXK9xMK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FPwH97WBz6w9awYnb2e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zO0D3dhZn5MEg4DqzqKM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8GynVZxbX2HVRXs1KfeN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JCQ7svTDzQcwP9z1fDQ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CvJWpi1gxOUzGj5Giisb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rwQVWufcNrASDZDb4Gg7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w7KvsDQVvU1pn6mqakf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7XLupTfedjrQz6InW2gMD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uqMtFOswMQrpaZ03JBGh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zO0D3dhZn5MEg4DqzqKM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8GynVZxbX2HVRXs1KfeN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CvJWpi1gxOUzGj5Giis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tJye5jDGtfnPf7PdwJn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XldFYyFvxRwL42DZze9H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XldFYyFvxRwL42DZze9H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0ih9W4XWlheSyoJKktA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2Uf22iId2qe4lVoPBByB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xbtfgPUG6tCWfmTT1Ed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Eu3NlvRYtFwNn4yM2Tjl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roF1VHzUnpZJxZcstoO7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SfTR80nCk5WVwwpRZPXy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HlvqSaQEn7Fvjy7N6Qs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UhM4yLZoSqDuyxlI7cMG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g1cQKbJ75UCPreDNC4FY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0ih9W4XWlheSyoJKktA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RO0zroIgh5951LSH0NFL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IKa1lI4P99JZfJEUguoj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QAh0z014uRkpcXK9xMK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FPwH97WBz6w9awYnb2eG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2Uf22iId2qe4lVoPBByB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xbtfgPUG6tCWfmTT1Ed7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JCQ7svTDzQcwP9z1fDQ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rwQVWufcNrASDZDb4Gg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w7KvsDQVvU1pn6mqakf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Eu3NlvRYtFwNn4yM2Tjl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7XLupTfedjrQz6InW2gMD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uqMtFOswMQrpaZ03JBGh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zO0D3dhZn5MEg4DqzqKM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8GynVZxbX2HVRXs1KfeN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CvJWpi1gxOUzGj5Giisb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XldFYyFvxRwL42DZze9H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0ih9W4XWlheSyoJKktA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2Uf22iId2qe4lVoPBByB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xbtfgPUG6tCWfmTT1Ed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Eu3NlvRYtFwNn4yM2Tj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roF1VHzUnpZJxZcstoO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roF1VHzUnpZJxZcstoO7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SfTR80nCk5WVwwpRZPXy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HlvqSaQEn7Fvjy7N6Qs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UhM4yLZoSqDuyxlI7cMG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g1cQKbJ75UCPreDNC4FY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RO0zroIgh5951LSH0NFL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IKa1lI4P99JZfJEUguoj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QAh0z014uRkpcXK9xMK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FPwH97WBz6w9awYnb2e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N6n6mLbKI5K0Zphl72yWg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JMpWPJfj7HkroGIeoZ2G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JCQ7svTDzQcwP9z1fDQ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y0NCW8YK1UL5EjWPm0sL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rwQVWufcNrASDZDb4Gg7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w7KvsDQVvU1pn6mqakf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7XLupTfedjrQz6InW2gMD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uqMtFOswMQrpaZ03JBGh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zO0D3dhZn5MEg4DqzqKM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8GynVZxbX2HVRXs1KfeN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CvJWpi1gxOUzGj5Giisb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iEYSEoOaXelzudp8cM7lm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XldFYyFvxRwL42DZze9H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0ih9W4XWlheSyoJKktA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2Uf22iId2qe4lVoPBByB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xbtfgPUG6tCWfmTT1Ed7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Eu3NlvRYtFwNn4yM2Tjl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roF1VHzUnpZJxZcstoO7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5EVwu7ujFKpwHOfFxB0S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trD1sPp2fbre4HrsimbzL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CoTDBSjRn0q5auTtEEUCv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tJye5jDGtfnPf7PdwJ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ZwWzPIwF8ApkqU3DeyKj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Fj2ohzD1dECglPKhJ9A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ZwWzPIwF8ApkqU3DeyKj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IKa1lI4P99JZfJEUguoj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QAh0z014uRkpcXK9xMK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eu4OAabMowZyZdThf1jY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JCQ7svTDzQcwP9z1fDQ2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w7KvsDQVvU1pn6mqakfa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7XLupTfedjrQz6InW2gMD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uqMtFOswMQrpaZ03JBGh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zO0D3dhZn5MEg4DqzqKM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8GynVZxbX2HVRXs1KfeN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CvJWpi1gxOUzGj5Giis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IKa1lI4P99JZfJEUguoj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XldFYyFvxRwL42DZze9H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0ih9W4XWlheSyoJKktA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2Uf22iId2qe4lVoPBByB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xbtfgPUG6tCWfmTT1Ed7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Eu3NlvRYtFwNn4yM2Tjl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roF1VHzUnpZJxZcstoO7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QAh0z014uRkpcXK9xMK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rwQVWufcNrASDZDb4Gg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FPwH97WBz6w9awYnb2e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eu4OAabMowZyZdThf1jY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2TLPwApTlHHbf3z8yxb3m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EHmhSTBIuVdWiPkIVn9x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qkrQMui7QGFb67aix0KY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26gjdOgGcOrth2Q166p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IKa1lI4P99JZfJEUguoj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g7JcyCP9NhX9hkztguR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JCQ7svTDzQcwP9z1fDQ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eu4OAabMowZyZdThf1jY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GKocmLSKQYRt5xDYHKX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8CrLH3dwOLDbijMcPS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HC78uR07hFU3BMLA3Pxj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QUfkbvU55XB5VPEyzlwH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gfH0qePY9ITBMcT9Gucb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rwQVWufcNrASDZDb4Gg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w7KvsDQVvU1pn6mqakf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QAh0z014uRkpcXK9xMK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7XLupTfedjrQz6InW2gM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uqMtFOswMQrpaZ03JBGh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zO0D3dhZn5MEg4DqzqKM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8GynVZxbX2HVRXs1Kfe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CvJWpi1gxOUzGj5Giisb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XldFYyFvxRwL42DZze9H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0ih9W4XWlheSyoJKktA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2Uf22iId2qe4lVoPBByB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xbtfgPUG6tCWfmTT1Ed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Eu3NlvRYtFwNn4yM2Tj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FPwH97WBz6w9awYnb2e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roF1VHzUnpZJxZcstoO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SfTR80nCk5WVwwpRZPXy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HlvqSaQEn7Fvjy7N6Qs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UhM4yLZoSqDuyxlI7cM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g1cQKbJ75UCPreDNC4FY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RO0zroIgh5951LSH0NF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6cO0FeQQG6WQcjAXDYeP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IKa1lI4P99JZfJEUguoj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QAh0z014uRkpcXK9xMK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FPwH97WBz6w9awYnb2eG"/>
</p:tagLst>
</file>

<file path=ppt/theme/theme1.xml><?xml version="1.0" encoding="utf-8"?>
<a:theme xmlns:a="http://schemas.openxmlformats.org/drawingml/2006/main" name="EIP General">
  <a:themeElements>
    <a:clrScheme name="EI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P General" id="{767AFC1D-AF8E-485A-B5D6-000A15F030D8}" vid="{8C6B49E8-98D3-4A93-852F-FB7E4DEF9859}"/>
    </a:ext>
  </a:extLst>
</a:theme>
</file>

<file path=ppt/theme/theme10.xml><?xml version="1.0" encoding="utf-8"?>
<a:theme xmlns:a="http://schemas.openxmlformats.org/drawingml/2006/main" name="EIP Elements">
  <a:themeElements>
    <a:clrScheme name="EI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4-09.pptx" id="{92A518AA-0A70-400F-94B2-BDBED2922BB1}" vid="{3AE5C506-FA48-4264-8BC9-E5FBFD11E671}"/>
    </a:ext>
  </a:extLst>
</a:theme>
</file>

<file path=ppt/theme/theme11.xml><?xml version="1.0" encoding="utf-8"?>
<a:theme xmlns:a="http://schemas.openxmlformats.org/drawingml/2006/main" name="EIP Legal">
  <a:themeElements>
    <a:clrScheme name="EI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4-09.pptx" id="{92A518AA-0A70-400F-94B2-BDBED2922BB1}" vid="{548BF064-1179-4DCE-9C7F-596F6DCDD755}"/>
    </a:ext>
  </a:extLst>
</a:theme>
</file>

<file path=ppt/theme/theme12.xml><?xml version="1.0" encoding="utf-8"?>
<a:theme xmlns:a="http://schemas.openxmlformats.org/drawingml/2006/main" name="IPRAW">
  <a:themeElements>
    <a:clrScheme name="EI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4-09.pptx" id="{92A518AA-0A70-400F-94B2-BDBED2922BB1}" vid="{B70CB24C-68A9-4ECF-98BE-C3317CABAF43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IP Brands">
  <a:themeElements>
    <a:clrScheme name="EI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4-09.pptx" id="{92A518AA-0A70-400F-94B2-BDBED2922BB1}" vid="{F0829271-929B-4158-8FF5-D5B0A1FCA78A}"/>
    </a:ext>
  </a:extLst>
</a:theme>
</file>

<file path=ppt/theme/theme3.xml><?xml version="1.0" encoding="utf-8"?>
<a:theme xmlns:a="http://schemas.openxmlformats.org/drawingml/2006/main" name="EIP Designs">
  <a:themeElements>
    <a:clrScheme name="EI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4-09.pptx" id="{92A518AA-0A70-400F-94B2-BDBED2922BB1}" vid="{689AE3DB-4302-4473-BF86-0A98BBDF00E7}"/>
    </a:ext>
  </a:extLst>
</a:theme>
</file>

<file path=ppt/theme/theme4.xml><?xml version="1.0" encoding="utf-8"?>
<a:theme xmlns:a="http://schemas.openxmlformats.org/drawingml/2006/main" name="EIP Digital">
  <a:themeElements>
    <a:clrScheme name="EI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4-09.pptx" id="{92A518AA-0A70-400F-94B2-BDBED2922BB1}" vid="{B63AE874-8D4B-40BC-AA67-024BCBA5EFC4}"/>
    </a:ext>
  </a:extLst>
</a:theme>
</file>

<file path=ppt/theme/theme5.xml><?xml version="1.0" encoding="utf-8"?>
<a:theme xmlns:a="http://schemas.openxmlformats.org/drawingml/2006/main" name="EIP Green">
  <a:themeElements>
    <a:clrScheme name="EI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4-09.pptx" id="{92A518AA-0A70-400F-94B2-BDBED2922BB1}" vid="{5A470517-C90C-474F-99F1-2E317FFE0D18}"/>
    </a:ext>
  </a:extLst>
</a:theme>
</file>

<file path=ppt/theme/theme6.xml><?xml version="1.0" encoding="utf-8"?>
<a:theme xmlns:a="http://schemas.openxmlformats.org/drawingml/2006/main" name="EIP Life">
  <a:themeElements>
    <a:clrScheme name="EI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4-09.pptx" id="{92A518AA-0A70-400F-94B2-BDBED2922BB1}" vid="{76DE28BE-2B21-45D4-AD46-D4587B8757A8}"/>
    </a:ext>
  </a:extLst>
</a:theme>
</file>

<file path=ppt/theme/theme7.xml><?xml version="1.0" encoding="utf-8"?>
<a:theme xmlns:a="http://schemas.openxmlformats.org/drawingml/2006/main" name="EIP Post">
  <a:themeElements>
    <a:clrScheme name="EI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4-09.pptx" id="{92A518AA-0A70-400F-94B2-BDBED2922BB1}" vid="{4071C690-FA4E-4B50-ACC0-5BB8C498AC3B}"/>
    </a:ext>
  </a:extLst>
</a:theme>
</file>

<file path=ppt/theme/theme8.xml><?xml version="1.0" encoding="utf-8"?>
<a:theme xmlns:a="http://schemas.openxmlformats.org/drawingml/2006/main" name="EIP Search">
  <a:themeElements>
    <a:clrScheme name="EI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4-09.pptx" id="{92A518AA-0A70-400F-94B2-BDBED2922BB1}" vid="{0D04DF23-64FD-461B-B4FB-ECD47ECB323B}"/>
    </a:ext>
  </a:extLst>
</a:theme>
</file>

<file path=ppt/theme/theme9.xml><?xml version="1.0" encoding="utf-8"?>
<a:theme xmlns:a="http://schemas.openxmlformats.org/drawingml/2006/main" name="EIP Strategy">
  <a:themeElements>
    <a:clrScheme name="EI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4-09.pptx" id="{92A518AA-0A70-400F-94B2-BDBED2922BB1}" vid="{93D6D1B1-1CB0-44F6-AC17-030007A83B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EIP General</Template>
  <TotalTime>142</TotalTime>
  <Words>553</Words>
  <Application>Microsoft Office PowerPoint</Application>
  <PresentationFormat>On-screen Show (4:3)</PresentationFormat>
  <Paragraphs>81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Calibri</vt:lpstr>
      <vt:lpstr>DIN OT</vt:lpstr>
      <vt:lpstr>Wingdings</vt:lpstr>
      <vt:lpstr>EIP General</vt:lpstr>
      <vt:lpstr>EIP Brands</vt:lpstr>
      <vt:lpstr>EIP Designs</vt:lpstr>
      <vt:lpstr>EIP Digital</vt:lpstr>
      <vt:lpstr>EIP Green</vt:lpstr>
      <vt:lpstr>EIP Life</vt:lpstr>
      <vt:lpstr>EIP Post</vt:lpstr>
      <vt:lpstr>EIP Search</vt:lpstr>
      <vt:lpstr>EIP Strategy</vt:lpstr>
      <vt:lpstr>EIP Elements</vt:lpstr>
      <vt:lpstr>EIP Legal</vt:lpstr>
      <vt:lpstr>IPRAW</vt:lpstr>
      <vt:lpstr>SCI Day of Science and Careers Being a patent attorney</vt:lpstr>
      <vt:lpstr>A bit about me</vt:lpstr>
      <vt:lpstr>What is a patent attorney?</vt:lpstr>
      <vt:lpstr>A patent attorney is</vt:lpstr>
      <vt:lpstr>You get to work with</vt:lpstr>
      <vt:lpstr>What do you need?</vt:lpstr>
      <vt:lpstr>Essential and desirable qualifications</vt:lpstr>
      <vt:lpstr>Getting into the profession</vt:lpstr>
      <vt:lpstr>Qualification route</vt:lpstr>
      <vt:lpstr>Not all patents are complicated</vt:lpstr>
      <vt:lpstr>PowerPoint Presentation</vt:lpstr>
      <vt:lpstr>PowerPoint Presentation</vt:lpstr>
      <vt:lpstr>US 2,230,654</vt:lpstr>
      <vt:lpstr>PowerPoint Presentation</vt:lpstr>
      <vt:lpstr>But often they are…</vt:lpstr>
      <vt:lpstr>PowerPoint Presentation</vt:lpstr>
      <vt:lpstr>PowerPoint Presentation</vt:lpstr>
      <vt:lpstr>PowerPoint Presentation</vt:lpstr>
      <vt:lpstr>PowerPoint Presentation</vt:lpstr>
      <vt:lpstr>Want to know more? </vt:lpstr>
      <vt:lpstr>Please ask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Barker</dc:creator>
  <cp:lastModifiedBy>Ester Monfort</cp:lastModifiedBy>
  <cp:revision>21</cp:revision>
  <dcterms:created xsi:type="dcterms:W3CDTF">2016-03-30T09:29:32Z</dcterms:created>
  <dcterms:modified xsi:type="dcterms:W3CDTF">2018-04-11T13:10:17Z</dcterms:modified>
</cp:coreProperties>
</file>