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  <p:sldMasterId id="2147483721" r:id="rId2"/>
    <p:sldMasterId id="2147483734" r:id="rId3"/>
    <p:sldMasterId id="2147483735" r:id="rId4"/>
    <p:sldMasterId id="2147483748" r:id="rId5"/>
  </p:sldMasterIdLst>
  <p:notesMasterIdLst>
    <p:notesMasterId r:id="rId15"/>
  </p:notesMasterIdLst>
  <p:handoutMasterIdLst>
    <p:handoutMasterId r:id="rId16"/>
  </p:handoutMasterIdLst>
  <p:sldIdLst>
    <p:sldId id="619" r:id="rId6"/>
    <p:sldId id="657" r:id="rId7"/>
    <p:sldId id="659" r:id="rId8"/>
    <p:sldId id="658" r:id="rId9"/>
    <p:sldId id="661" r:id="rId10"/>
    <p:sldId id="660" r:id="rId11"/>
    <p:sldId id="662" r:id="rId12"/>
    <p:sldId id="663" r:id="rId13"/>
    <p:sldId id="664" r:id="rId14"/>
  </p:sldIdLst>
  <p:sldSz cx="12192000" cy="6858000"/>
  <p:notesSz cx="6799263" cy="99298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9BC8"/>
    <a:srgbClr val="001C55"/>
    <a:srgbClr val="008788"/>
    <a:srgbClr val="003468"/>
    <a:srgbClr val="AAC4E4"/>
    <a:srgbClr val="73B264"/>
    <a:srgbClr val="614C9A"/>
    <a:srgbClr val="658BE1"/>
    <a:srgbClr val="FF896F"/>
    <a:srgbClr val="E171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60289D-719C-44DC-95F3-6BA230239E86}" v="28" dt="2021-02-16T16:39:14.4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1" autoAdjust="0"/>
    <p:restoredTop sz="93792" autoAdjust="0"/>
  </p:normalViewPr>
  <p:slideViewPr>
    <p:cSldViewPr snapToGrid="0">
      <p:cViewPr varScale="1">
        <p:scale>
          <a:sx n="72" d="100"/>
          <a:sy n="72" d="100"/>
        </p:scale>
        <p:origin x="498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3664" y="2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dé Bull" userId="8ce5e6de-10f5-465d-a506-96b13dd24eac" providerId="ADAL" clId="{DE60289D-719C-44DC-95F3-6BA230239E86}"/>
    <pc:docChg chg="undo custSel modSld">
      <pc:chgData name="Shadé Bull" userId="8ce5e6de-10f5-465d-a506-96b13dd24eac" providerId="ADAL" clId="{DE60289D-719C-44DC-95F3-6BA230239E86}" dt="2021-02-16T16:41:07.817" v="681" actId="14100"/>
      <pc:docMkLst>
        <pc:docMk/>
      </pc:docMkLst>
      <pc:sldChg chg="addSp delSp modSp mod">
        <pc:chgData name="Shadé Bull" userId="8ce5e6de-10f5-465d-a506-96b13dd24eac" providerId="ADAL" clId="{DE60289D-719C-44DC-95F3-6BA230239E86}" dt="2021-02-16T16:39:47.642" v="671" actId="20577"/>
        <pc:sldMkLst>
          <pc:docMk/>
          <pc:sldMk cId="2031590705" sldId="603"/>
        </pc:sldMkLst>
        <pc:spChg chg="add mod">
          <ac:chgData name="Shadé Bull" userId="8ce5e6de-10f5-465d-a506-96b13dd24eac" providerId="ADAL" clId="{DE60289D-719C-44DC-95F3-6BA230239E86}" dt="2021-02-16T16:39:47.642" v="671" actId="20577"/>
          <ac:spMkLst>
            <pc:docMk/>
            <pc:sldMk cId="2031590705" sldId="603"/>
            <ac:spMk id="3" creationId="{223CE7A7-3F9C-4494-8AF2-C6E8D070F266}"/>
          </ac:spMkLst>
        </pc:spChg>
        <pc:graphicFrameChg chg="del mod modGraphic">
          <ac:chgData name="Shadé Bull" userId="8ce5e6de-10f5-465d-a506-96b13dd24eac" providerId="ADAL" clId="{DE60289D-719C-44DC-95F3-6BA230239E86}" dt="2021-02-16T15:58:13.183" v="217" actId="478"/>
          <ac:graphicFrameMkLst>
            <pc:docMk/>
            <pc:sldMk cId="2031590705" sldId="603"/>
            <ac:graphicFrameMk id="2" creationId="{32C1E368-CE2F-46F7-9C4E-4D71309A2899}"/>
          </ac:graphicFrameMkLst>
        </pc:graphicFrameChg>
      </pc:sldChg>
      <pc:sldChg chg="modSp mod">
        <pc:chgData name="Shadé Bull" userId="8ce5e6de-10f5-465d-a506-96b13dd24eac" providerId="ADAL" clId="{DE60289D-719C-44DC-95F3-6BA230239E86}" dt="2021-02-16T16:31:36.849" v="659" actId="1076"/>
        <pc:sldMkLst>
          <pc:docMk/>
          <pc:sldMk cId="1906953069" sldId="619"/>
        </pc:sldMkLst>
        <pc:spChg chg="mod">
          <ac:chgData name="Shadé Bull" userId="8ce5e6de-10f5-465d-a506-96b13dd24eac" providerId="ADAL" clId="{DE60289D-719C-44DC-95F3-6BA230239E86}" dt="2021-02-16T15:47:03.294" v="177" actId="255"/>
          <ac:spMkLst>
            <pc:docMk/>
            <pc:sldMk cId="1906953069" sldId="619"/>
            <ac:spMk id="18" creationId="{D7F102F0-7CD0-F540-9775-B8720192483B}"/>
          </ac:spMkLst>
        </pc:spChg>
        <pc:spChg chg="mod">
          <ac:chgData name="Shadé Bull" userId="8ce5e6de-10f5-465d-a506-96b13dd24eac" providerId="ADAL" clId="{DE60289D-719C-44DC-95F3-6BA230239E86}" dt="2021-02-16T15:35:22.695" v="47" actId="20577"/>
          <ac:spMkLst>
            <pc:docMk/>
            <pc:sldMk cId="1906953069" sldId="619"/>
            <ac:spMk id="19" creationId="{741276DA-49AE-5743-846C-BF51644DAF82}"/>
          </ac:spMkLst>
        </pc:spChg>
        <pc:spChg chg="mod">
          <ac:chgData name="Shadé Bull" userId="8ce5e6de-10f5-465d-a506-96b13dd24eac" providerId="ADAL" clId="{DE60289D-719C-44DC-95F3-6BA230239E86}" dt="2021-02-16T15:35:10.167" v="13" actId="20577"/>
          <ac:spMkLst>
            <pc:docMk/>
            <pc:sldMk cId="1906953069" sldId="619"/>
            <ac:spMk id="20" creationId="{2F6E56E8-F8AA-6A44-9FB8-D0DE6DB252D0}"/>
          </ac:spMkLst>
        </pc:spChg>
        <pc:picChg chg="mod ord modCrop">
          <ac:chgData name="Shadé Bull" userId="8ce5e6de-10f5-465d-a506-96b13dd24eac" providerId="ADAL" clId="{DE60289D-719C-44DC-95F3-6BA230239E86}" dt="2021-02-16T16:31:24.795" v="656" actId="732"/>
          <ac:picMkLst>
            <pc:docMk/>
            <pc:sldMk cId="1906953069" sldId="619"/>
            <ac:picMk id="3" creationId="{60D65D64-2DB8-4BD9-BEEA-2EE316E55B6A}"/>
          </ac:picMkLst>
        </pc:picChg>
        <pc:picChg chg="mod ord">
          <ac:chgData name="Shadé Bull" userId="8ce5e6de-10f5-465d-a506-96b13dd24eac" providerId="ADAL" clId="{DE60289D-719C-44DC-95F3-6BA230239E86}" dt="2021-02-16T16:31:36.849" v="659" actId="1076"/>
          <ac:picMkLst>
            <pc:docMk/>
            <pc:sldMk cId="1906953069" sldId="619"/>
            <ac:picMk id="9" creationId="{7F5FBA0C-20B0-CC42-BE5C-97DCF13BC514}"/>
          </ac:picMkLst>
        </pc:picChg>
      </pc:sldChg>
      <pc:sldChg chg="addSp delSp modSp mod">
        <pc:chgData name="Shadé Bull" userId="8ce5e6de-10f5-465d-a506-96b13dd24eac" providerId="ADAL" clId="{DE60289D-719C-44DC-95F3-6BA230239E86}" dt="2021-02-16T16:40:01.411" v="673" actId="14100"/>
        <pc:sldMkLst>
          <pc:docMk/>
          <pc:sldMk cId="1393811497" sldId="623"/>
        </pc:sldMkLst>
        <pc:spChg chg="mod">
          <ac:chgData name="Shadé Bull" userId="8ce5e6de-10f5-465d-a506-96b13dd24eac" providerId="ADAL" clId="{DE60289D-719C-44DC-95F3-6BA230239E86}" dt="2021-02-16T15:41:03.578" v="128" actId="2711"/>
          <ac:spMkLst>
            <pc:docMk/>
            <pc:sldMk cId="1393811497" sldId="623"/>
            <ac:spMk id="2" creationId="{00000000-0000-0000-0000-000000000000}"/>
          </ac:spMkLst>
        </pc:spChg>
        <pc:spChg chg="mod">
          <ac:chgData name="Shadé Bull" userId="8ce5e6de-10f5-465d-a506-96b13dd24eac" providerId="ADAL" clId="{DE60289D-719C-44DC-95F3-6BA230239E86}" dt="2021-02-16T16:40:01.411" v="673" actId="14100"/>
          <ac:spMkLst>
            <pc:docMk/>
            <pc:sldMk cId="1393811497" sldId="623"/>
            <ac:spMk id="9" creationId="{17F6ABA2-AEDF-4C1D-9731-161AC4016DE8}"/>
          </ac:spMkLst>
        </pc:spChg>
        <pc:spChg chg="del">
          <ac:chgData name="Shadé Bull" userId="8ce5e6de-10f5-465d-a506-96b13dd24eac" providerId="ADAL" clId="{DE60289D-719C-44DC-95F3-6BA230239E86}" dt="2021-02-16T15:35:42.949" v="50" actId="478"/>
          <ac:spMkLst>
            <pc:docMk/>
            <pc:sldMk cId="1393811497" sldId="623"/>
            <ac:spMk id="12" creationId="{C6D9E195-DA49-42C1-AFCF-A0D33420E656}"/>
          </ac:spMkLst>
        </pc:spChg>
        <pc:spChg chg="mod">
          <ac:chgData name="Shadé Bull" userId="8ce5e6de-10f5-465d-a506-96b13dd24eac" providerId="ADAL" clId="{DE60289D-719C-44DC-95F3-6BA230239E86}" dt="2021-02-16T15:40:09.619" v="119" actId="14100"/>
          <ac:spMkLst>
            <pc:docMk/>
            <pc:sldMk cId="1393811497" sldId="623"/>
            <ac:spMk id="13" creationId="{33557D68-08FE-4608-9014-D6BF16F9A503}"/>
          </ac:spMkLst>
        </pc:spChg>
        <pc:spChg chg="mod">
          <ac:chgData name="Shadé Bull" userId="8ce5e6de-10f5-465d-a506-96b13dd24eac" providerId="ADAL" clId="{DE60289D-719C-44DC-95F3-6BA230239E86}" dt="2021-02-16T15:40:32.362" v="125" actId="1076"/>
          <ac:spMkLst>
            <pc:docMk/>
            <pc:sldMk cId="1393811497" sldId="623"/>
            <ac:spMk id="19" creationId="{5C603A4C-A0A8-4928-AFD3-8C522A8E80B9}"/>
          </ac:spMkLst>
        </pc:spChg>
        <pc:picChg chg="del">
          <ac:chgData name="Shadé Bull" userId="8ce5e6de-10f5-465d-a506-96b13dd24eac" providerId="ADAL" clId="{DE60289D-719C-44DC-95F3-6BA230239E86}" dt="2021-02-16T15:35:40.577" v="49" actId="478"/>
          <ac:picMkLst>
            <pc:docMk/>
            <pc:sldMk cId="1393811497" sldId="623"/>
            <ac:picMk id="4" creationId="{710104AB-77DD-43D2-80FC-5169E89CE714}"/>
          </ac:picMkLst>
        </pc:picChg>
        <pc:picChg chg="del">
          <ac:chgData name="Shadé Bull" userId="8ce5e6de-10f5-465d-a506-96b13dd24eac" providerId="ADAL" clId="{DE60289D-719C-44DC-95F3-6BA230239E86}" dt="2021-02-16T15:35:38.513" v="48" actId="478"/>
          <ac:picMkLst>
            <pc:docMk/>
            <pc:sldMk cId="1393811497" sldId="623"/>
            <ac:picMk id="5" creationId="{18DB2C9A-04E1-472A-912C-D98DEB1A019D}"/>
          </ac:picMkLst>
        </pc:picChg>
        <pc:picChg chg="add mod ord">
          <ac:chgData name="Shadé Bull" userId="8ce5e6de-10f5-465d-a506-96b13dd24eac" providerId="ADAL" clId="{DE60289D-719C-44DC-95F3-6BA230239E86}" dt="2021-02-16T15:40:27.143" v="124" actId="14100"/>
          <ac:picMkLst>
            <pc:docMk/>
            <pc:sldMk cId="1393811497" sldId="623"/>
            <ac:picMk id="11" creationId="{CA087036-1F8E-4CF3-819F-479A38C0C90C}"/>
          </ac:picMkLst>
        </pc:picChg>
        <pc:picChg chg="add mod ord">
          <ac:chgData name="Shadé Bull" userId="8ce5e6de-10f5-465d-a506-96b13dd24eac" providerId="ADAL" clId="{DE60289D-719C-44DC-95F3-6BA230239E86}" dt="2021-02-16T15:40:13.747" v="120" actId="14100"/>
          <ac:picMkLst>
            <pc:docMk/>
            <pc:sldMk cId="1393811497" sldId="623"/>
            <ac:picMk id="14" creationId="{05DFDBEF-5013-4A44-9CBB-8E9099DD89A7}"/>
          </ac:picMkLst>
        </pc:picChg>
      </pc:sldChg>
      <pc:sldChg chg="modSp mod">
        <pc:chgData name="Shadé Bull" userId="8ce5e6de-10f5-465d-a506-96b13dd24eac" providerId="ADAL" clId="{DE60289D-719C-44DC-95F3-6BA230239E86}" dt="2021-02-16T15:45:48.790" v="174" actId="20577"/>
        <pc:sldMkLst>
          <pc:docMk/>
          <pc:sldMk cId="363156529" sldId="629"/>
        </pc:sldMkLst>
        <pc:spChg chg="mod">
          <ac:chgData name="Shadé Bull" userId="8ce5e6de-10f5-465d-a506-96b13dd24eac" providerId="ADAL" clId="{DE60289D-719C-44DC-95F3-6BA230239E86}" dt="2021-02-16T15:45:48.790" v="174" actId="20577"/>
          <ac:spMkLst>
            <pc:docMk/>
            <pc:sldMk cId="363156529" sldId="629"/>
            <ac:spMk id="3" creationId="{9C6F3FAB-97C5-C742-B3B1-E81D7CFAFEF5}"/>
          </ac:spMkLst>
        </pc:spChg>
      </pc:sldChg>
      <pc:sldChg chg="addSp delSp modSp mod">
        <pc:chgData name="Shadé Bull" userId="8ce5e6de-10f5-465d-a506-96b13dd24eac" providerId="ADAL" clId="{DE60289D-719C-44DC-95F3-6BA230239E86}" dt="2021-02-16T16:41:07.817" v="681" actId="14100"/>
        <pc:sldMkLst>
          <pc:docMk/>
          <pc:sldMk cId="535821785" sldId="636"/>
        </pc:sldMkLst>
        <pc:spChg chg="mod">
          <ac:chgData name="Shadé Bull" userId="8ce5e6de-10f5-465d-a506-96b13dd24eac" providerId="ADAL" clId="{DE60289D-719C-44DC-95F3-6BA230239E86}" dt="2021-02-16T15:47:09.172" v="178"/>
          <ac:spMkLst>
            <pc:docMk/>
            <pc:sldMk cId="535821785" sldId="636"/>
            <ac:spMk id="2" creationId="{00000000-0000-0000-0000-000000000000}"/>
          </ac:spMkLst>
        </pc:spChg>
        <pc:spChg chg="mod">
          <ac:chgData name="Shadé Bull" userId="8ce5e6de-10f5-465d-a506-96b13dd24eac" providerId="ADAL" clId="{DE60289D-719C-44DC-95F3-6BA230239E86}" dt="2021-02-16T16:24:38.987" v="604" actId="14100"/>
          <ac:spMkLst>
            <pc:docMk/>
            <pc:sldMk cId="535821785" sldId="636"/>
            <ac:spMk id="7" creationId="{7A407291-82A4-45B3-9325-27D2415597BF}"/>
          </ac:spMkLst>
        </pc:spChg>
        <pc:spChg chg="mod">
          <ac:chgData name="Shadé Bull" userId="8ce5e6de-10f5-465d-a506-96b13dd24eac" providerId="ADAL" clId="{DE60289D-719C-44DC-95F3-6BA230239E86}" dt="2021-02-16T16:23:05.809" v="580" actId="207"/>
          <ac:spMkLst>
            <pc:docMk/>
            <pc:sldMk cId="535821785" sldId="636"/>
            <ac:spMk id="8" creationId="{4CE0A870-9BD5-40DC-9F73-37970853CAF4}"/>
          </ac:spMkLst>
        </pc:spChg>
        <pc:spChg chg="mod">
          <ac:chgData name="Shadé Bull" userId="8ce5e6de-10f5-465d-a506-96b13dd24eac" providerId="ADAL" clId="{DE60289D-719C-44DC-95F3-6BA230239E86}" dt="2021-02-16T16:41:07.817" v="681" actId="14100"/>
          <ac:spMkLst>
            <pc:docMk/>
            <pc:sldMk cId="535821785" sldId="636"/>
            <ac:spMk id="10" creationId="{EEAE9B21-6E88-42C2-9B65-9399145BB43D}"/>
          </ac:spMkLst>
        </pc:spChg>
        <pc:spChg chg="add mod">
          <ac:chgData name="Shadé Bull" userId="8ce5e6de-10f5-465d-a506-96b13dd24eac" providerId="ADAL" clId="{DE60289D-719C-44DC-95F3-6BA230239E86}" dt="2021-02-16T16:40:57.716" v="680" actId="14100"/>
          <ac:spMkLst>
            <pc:docMk/>
            <pc:sldMk cId="535821785" sldId="636"/>
            <ac:spMk id="11" creationId="{A031BCE1-D2CC-4E55-9A15-A712F2D1224B}"/>
          </ac:spMkLst>
        </pc:spChg>
        <pc:spChg chg="add mod">
          <ac:chgData name="Shadé Bull" userId="8ce5e6de-10f5-465d-a506-96b13dd24eac" providerId="ADAL" clId="{DE60289D-719C-44DC-95F3-6BA230239E86}" dt="2021-02-16T16:24:28.881" v="601" actId="14100"/>
          <ac:spMkLst>
            <pc:docMk/>
            <pc:sldMk cId="535821785" sldId="636"/>
            <ac:spMk id="22" creationId="{33DE245F-1299-4FBC-B889-D62EC95F3C22}"/>
          </ac:spMkLst>
        </pc:spChg>
        <pc:picChg chg="del mod">
          <ac:chgData name="Shadé Bull" userId="8ce5e6de-10f5-465d-a506-96b13dd24eac" providerId="ADAL" clId="{DE60289D-719C-44DC-95F3-6BA230239E86}" dt="2021-02-16T16:14:08.769" v="473" actId="478"/>
          <ac:picMkLst>
            <pc:docMk/>
            <pc:sldMk cId="535821785" sldId="636"/>
            <ac:picMk id="4" creationId="{8B8ABAC7-CE2F-48B4-B27A-D0CC46C6037A}"/>
          </ac:picMkLst>
        </pc:picChg>
        <pc:picChg chg="add mod ord">
          <ac:chgData name="Shadé Bull" userId="8ce5e6de-10f5-465d-a506-96b13dd24eac" providerId="ADAL" clId="{DE60289D-719C-44DC-95F3-6BA230239E86}" dt="2021-02-16T16:25:41.982" v="613" actId="14100"/>
          <ac:picMkLst>
            <pc:docMk/>
            <pc:sldMk cId="535821785" sldId="636"/>
            <ac:picMk id="5" creationId="{B0AF97CE-DD11-4CA7-8776-44BE5341289A}"/>
          </ac:picMkLst>
        </pc:picChg>
        <pc:picChg chg="add mod ord">
          <ac:chgData name="Shadé Bull" userId="8ce5e6de-10f5-465d-a506-96b13dd24eac" providerId="ADAL" clId="{DE60289D-719C-44DC-95F3-6BA230239E86}" dt="2021-02-16T16:22:39.465" v="577" actId="167"/>
          <ac:picMkLst>
            <pc:docMk/>
            <pc:sldMk cId="535821785" sldId="636"/>
            <ac:picMk id="9" creationId="{E7D8E599-8F94-493C-ADB7-420F9742C4C6}"/>
          </ac:picMkLst>
        </pc:picChg>
        <pc:picChg chg="del mod">
          <ac:chgData name="Shadé Bull" userId="8ce5e6de-10f5-465d-a506-96b13dd24eac" providerId="ADAL" clId="{DE60289D-719C-44DC-95F3-6BA230239E86}" dt="2021-02-16T16:14:09.876" v="474" actId="478"/>
          <ac:picMkLst>
            <pc:docMk/>
            <pc:sldMk cId="535821785" sldId="636"/>
            <ac:picMk id="14" creationId="{BDA6CEEC-5F15-4F1F-96E3-4DA5EF09B0E4}"/>
          </ac:picMkLst>
        </pc:picChg>
        <pc:picChg chg="add mod ord">
          <ac:chgData name="Shadé Bull" userId="8ce5e6de-10f5-465d-a506-96b13dd24eac" providerId="ADAL" clId="{DE60289D-719C-44DC-95F3-6BA230239E86}" dt="2021-02-16T16:24:22.394" v="599" actId="1076"/>
          <ac:picMkLst>
            <pc:docMk/>
            <pc:sldMk cId="535821785" sldId="636"/>
            <ac:picMk id="15" creationId="{E7E37487-B95B-4312-A222-0D1215DFADBA}"/>
          </ac:picMkLst>
        </pc:picChg>
        <pc:picChg chg="add mod ord">
          <ac:chgData name="Shadé Bull" userId="8ce5e6de-10f5-465d-a506-96b13dd24eac" providerId="ADAL" clId="{DE60289D-719C-44DC-95F3-6BA230239E86}" dt="2021-02-16T16:40:23.429" v="676" actId="14100"/>
          <ac:picMkLst>
            <pc:docMk/>
            <pc:sldMk cId="535821785" sldId="636"/>
            <ac:picMk id="17" creationId="{A7C82B1E-329D-4EF8-A6E9-A9A3DEABC46C}"/>
          </ac:picMkLst>
        </pc:picChg>
        <pc:picChg chg="add mod ord">
          <ac:chgData name="Shadé Bull" userId="8ce5e6de-10f5-465d-a506-96b13dd24eac" providerId="ADAL" clId="{DE60289D-719C-44DC-95F3-6BA230239E86}" dt="2021-02-16T16:25:49.694" v="614" actId="1076"/>
          <ac:picMkLst>
            <pc:docMk/>
            <pc:sldMk cId="535821785" sldId="636"/>
            <ac:picMk id="20" creationId="{249F5FF6-A9CF-4E1C-8F67-567632E85C46}"/>
          </ac:picMkLst>
        </pc:picChg>
        <pc:picChg chg="del">
          <ac:chgData name="Shadé Bull" userId="8ce5e6de-10f5-465d-a506-96b13dd24eac" providerId="ADAL" clId="{DE60289D-719C-44DC-95F3-6BA230239E86}" dt="2021-02-16T16:14:10.644" v="475" actId="478"/>
          <ac:picMkLst>
            <pc:docMk/>
            <pc:sldMk cId="535821785" sldId="636"/>
            <ac:picMk id="21" creationId="{1386B87E-C03E-456B-99C2-A76C3079171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381" tIns="45692" rIns="91381" bIns="45692" rtlCol="0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276" y="0"/>
            <a:ext cx="2946400" cy="496888"/>
          </a:xfrm>
          <a:prstGeom prst="rect">
            <a:avLst/>
          </a:prstGeom>
        </p:spPr>
        <p:txBody>
          <a:bodyPr vert="horz" lIns="91381" tIns="45692" rIns="91381" bIns="45692" rtlCol="0"/>
          <a:lstStyle>
            <a:lvl1pPr algn="r">
              <a:defRPr sz="1200"/>
            </a:lvl1pPr>
          </a:lstStyle>
          <a:p>
            <a:pPr>
              <a:defRPr/>
            </a:pPr>
            <a:fld id="{946BDEEE-666D-456A-8A09-5D0CF780E1F0}" type="datetimeFigureOut">
              <a:rPr lang="en-GB"/>
              <a:pPr>
                <a:defRPr/>
              </a:pPr>
              <a:t>23/09/2021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1343"/>
            <a:ext cx="2946400" cy="496887"/>
          </a:xfrm>
          <a:prstGeom prst="rect">
            <a:avLst/>
          </a:prstGeom>
        </p:spPr>
        <p:txBody>
          <a:bodyPr vert="horz" lIns="91381" tIns="45692" rIns="91381" bIns="4569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276" y="9431343"/>
            <a:ext cx="2946400" cy="496887"/>
          </a:xfrm>
          <a:prstGeom prst="rect">
            <a:avLst/>
          </a:prstGeom>
        </p:spPr>
        <p:txBody>
          <a:bodyPr vert="horz" lIns="91381" tIns="45692" rIns="91381" bIns="45692" rtlCol="0" anchor="b"/>
          <a:lstStyle>
            <a:lvl1pPr algn="r">
              <a:defRPr sz="1200"/>
            </a:lvl1pPr>
          </a:lstStyle>
          <a:p>
            <a:pPr>
              <a:defRPr/>
            </a:pPr>
            <a:fld id="{8E19E9FF-517D-48F1-B48C-4B34F581484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859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1" tIns="45692" rIns="91381" bIns="4569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6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1" tIns="45692" rIns="91381" bIns="4569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8287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6" y="4716466"/>
            <a:ext cx="5440363" cy="4468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1" tIns="45692" rIns="91381" bIns="456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34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1" tIns="45692" rIns="91381" bIns="4569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6" y="943134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1" tIns="45692" rIns="91381" bIns="4569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A9694D0-F1C8-425A-8632-37AC75A0011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3943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necklace&#10;&#10;Description automatically generated">
            <a:extLst>
              <a:ext uri="{FF2B5EF4-FFF2-40B4-BE49-F238E27FC236}">
                <a16:creationId xmlns:a16="http://schemas.microsoft.com/office/drawing/2014/main" id="{2C8A66FA-247B-AA49-83DE-FD06BB1C7E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5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6000" y="3078535"/>
            <a:ext cx="4896000" cy="42346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36000" y="4150706"/>
            <a:ext cx="4896000" cy="4132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rgbClr val="003468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Subtitle / Presenter name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A0CC737-025A-D340-B346-92E4348AF7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36000" y="4825867"/>
            <a:ext cx="4896000" cy="41328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1">
                <a:solidFill>
                  <a:schemeClr val="accent4"/>
                </a:solidFill>
              </a:defRPr>
            </a:lvl1pPr>
            <a:lvl2pPr marL="457200" indent="0">
              <a:buFontTx/>
              <a:buNone/>
              <a:defRPr sz="800"/>
            </a:lvl2pPr>
            <a:lvl3pPr marL="914400" indent="0">
              <a:buFontTx/>
              <a:buNone/>
              <a:defRPr sz="800"/>
            </a:lvl3pPr>
            <a:lvl4pPr marL="1371600" indent="0">
              <a:buFontTx/>
              <a:buNone/>
              <a:defRPr sz="800"/>
            </a:lvl4pPr>
            <a:lvl5pPr marL="1828800" indent="0">
              <a:buFontTx/>
              <a:buNone/>
              <a:defRPr sz="800"/>
            </a:lvl5pPr>
          </a:lstStyle>
          <a:p>
            <a:pPr lvl="0"/>
            <a:r>
              <a:rPr lang="en-GB" dirty="0"/>
              <a:t>Date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700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B8C9BF84-E575-0345-8E74-4BF3C0F2C56C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6800" cy="6858000"/>
          </a:xfrm>
          <a:prstGeom prst="rect">
            <a:avLst/>
          </a:prstGeom>
        </p:spPr>
      </p:pic>
      <p:cxnSp>
        <p:nvCxnSpPr>
          <p:cNvPr id="6" name="Straight Connector 3">
            <a:extLst>
              <a:ext uri="{FF2B5EF4-FFF2-40B4-BE49-F238E27FC236}">
                <a16:creationId xmlns:a16="http://schemas.microsoft.com/office/drawing/2014/main" id="{0CBE3121-6755-A64A-ABA9-9501BAC93C66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50863" y="0"/>
            <a:ext cx="0" cy="1341438"/>
          </a:xfrm>
          <a:prstGeom prst="line">
            <a:avLst/>
          </a:prstGeom>
          <a:noFill/>
          <a:ln w="19050">
            <a:solidFill>
              <a:srgbClr val="729B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9035B13-2D1B-4F43-BE56-E2B226D20F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698184"/>
            <a:ext cx="10171484" cy="642584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Add headline – We capitalise the first letter only </a:t>
            </a:r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850AC5F0-64DB-B94F-9AA7-3F04582B36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49" y="6065406"/>
            <a:ext cx="3318837" cy="622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68519DC-FEF8-5948-B720-5384798EE54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784013" y="1038143"/>
            <a:ext cx="407987" cy="360363"/>
          </a:xfrm>
          <a:prstGeom prst="rect">
            <a:avLst/>
          </a:prstGeom>
          <a:solidFill>
            <a:srgbClr val="729BC8">
              <a:alpha val="32941"/>
            </a:srgbClr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729B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258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holding, person, person, mirror&#10;&#10;Description automatically generated">
            <a:extLst>
              <a:ext uri="{FF2B5EF4-FFF2-40B4-BE49-F238E27FC236}">
                <a16:creationId xmlns:a16="http://schemas.microsoft.com/office/drawing/2014/main" id="{9F322F4F-4D61-764A-94D5-9DBF62DCF2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6" name="Straight Connector 3">
            <a:extLst>
              <a:ext uri="{FF2B5EF4-FFF2-40B4-BE49-F238E27FC236}">
                <a16:creationId xmlns:a16="http://schemas.microsoft.com/office/drawing/2014/main" id="{0CBE3121-6755-A64A-ABA9-9501BAC93C66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50863" y="0"/>
            <a:ext cx="0" cy="1341438"/>
          </a:xfrm>
          <a:prstGeom prst="line">
            <a:avLst/>
          </a:prstGeom>
          <a:noFill/>
          <a:ln w="19050">
            <a:solidFill>
              <a:srgbClr val="729B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9035B13-2D1B-4F43-BE56-E2B226D20F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698184"/>
            <a:ext cx="10171484" cy="642584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Add headline – We capitalise the first letter only </a:t>
            </a:r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850AC5F0-64DB-B94F-9AA7-3F04582B36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49" y="6065406"/>
            <a:ext cx="3318837" cy="62299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5F66037-534A-A743-A7CC-7000EAA05A7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416" y="1484784"/>
            <a:ext cx="6737041" cy="4114798"/>
          </a:xfrm>
          <a:prstGeom prst="rect">
            <a:avLst/>
          </a:prstGeom>
        </p:spPr>
        <p:txBody>
          <a:bodyPr/>
          <a:lstStyle>
            <a:lvl1pPr marL="15875" indent="-15875" algn="l">
              <a:buNone/>
              <a:tabLst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2pPr>
            <a:lvl3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r>
              <a:rPr lang="en-US" dirty="0"/>
              <a:t>Add content, we use the colour black for text, in size 16-18 points as standard.</a:t>
            </a:r>
          </a:p>
          <a:p>
            <a:pPr marL="270000" indent="-270000">
              <a:spcBef>
                <a:spcPts val="500"/>
              </a:spcBef>
              <a:buClr>
                <a:srgbClr val="729BC8"/>
              </a:buClr>
              <a:buFont typeface="Arial" panose="020B0604020202020204" pitchFamily="34" charset="0"/>
              <a:buChar char="•"/>
            </a:pPr>
            <a:r>
              <a:rPr lang="en-US" dirty="0"/>
              <a:t>We use round bullet points in SCI light blue, with 0.75” indent</a:t>
            </a:r>
          </a:p>
          <a:p>
            <a:pPr marL="630000" lvl="1" indent="-360000">
              <a:spcBef>
                <a:spcPts val="500"/>
              </a:spcBef>
              <a:buClr>
                <a:srgbClr val="729BC8"/>
              </a:buClr>
              <a:buFont typeface="System Font Regular"/>
              <a:buChar char="−"/>
            </a:pPr>
            <a:r>
              <a:rPr lang="en-US" dirty="0"/>
              <a:t>Our secondary bullets is a light blue line, with 1.75” indent</a:t>
            </a:r>
          </a:p>
          <a:p>
            <a:pPr marL="314325" lvl="1" indent="0">
              <a:buClr>
                <a:srgbClr val="729BC8"/>
              </a:buClr>
              <a:buNone/>
            </a:pPr>
            <a:endParaRPr lang="en-US" dirty="0"/>
          </a:p>
          <a:p>
            <a:pPr marL="11113" lvl="1" indent="0">
              <a:buClr>
                <a:srgbClr val="729BC8"/>
              </a:buClr>
              <a:buNone/>
            </a:pPr>
            <a:r>
              <a:rPr lang="en-US" dirty="0"/>
              <a:t>Define text by using colours from the SCI colour palette. </a:t>
            </a:r>
          </a:p>
          <a:p>
            <a:pPr marL="11113" lvl="1" indent="0">
              <a:buClr>
                <a:srgbClr val="729BC8"/>
              </a:buClr>
              <a:buNone/>
            </a:pPr>
            <a:r>
              <a:rPr lang="en-US" dirty="0"/>
              <a:t>Highlight with </a:t>
            </a:r>
            <a:r>
              <a:rPr lang="en-US" b="1" dirty="0">
                <a:solidFill>
                  <a:schemeClr val="tx2"/>
                </a:solidFill>
              </a:rPr>
              <a:t>SCI dark blue</a:t>
            </a:r>
            <a:r>
              <a:rPr lang="en-US" dirty="0"/>
              <a:t>, </a:t>
            </a:r>
            <a:r>
              <a:rPr lang="en-US" b="1" dirty="0">
                <a:solidFill>
                  <a:schemeClr val="accent4"/>
                </a:solidFill>
              </a:rPr>
              <a:t>Grape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Teal </a:t>
            </a:r>
            <a:r>
              <a:rPr lang="en-US" dirty="0"/>
              <a:t>and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Fern </a:t>
            </a:r>
            <a:r>
              <a:rPr lang="en-US" dirty="0"/>
              <a:t>as first choice.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A6303F-193D-D445-8841-4B41FC0D8B4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784013" y="1038143"/>
            <a:ext cx="407987" cy="360363"/>
          </a:xfrm>
          <a:prstGeom prst="rect">
            <a:avLst/>
          </a:prstGeom>
          <a:solidFill>
            <a:srgbClr val="729BC8">
              <a:alpha val="32941"/>
            </a:srgbClr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729B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461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9BBAA753-2E22-7E42-87F2-AD6A2A572D74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6800" cy="6858000"/>
          </a:xfrm>
          <a:prstGeom prst="rect">
            <a:avLst/>
          </a:prstGeom>
        </p:spPr>
      </p:pic>
      <p:cxnSp>
        <p:nvCxnSpPr>
          <p:cNvPr id="6" name="Straight Connector 3">
            <a:extLst>
              <a:ext uri="{FF2B5EF4-FFF2-40B4-BE49-F238E27FC236}">
                <a16:creationId xmlns:a16="http://schemas.microsoft.com/office/drawing/2014/main" id="{0CBE3121-6755-A64A-ABA9-9501BAC93C66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50863" y="0"/>
            <a:ext cx="0" cy="1341438"/>
          </a:xfrm>
          <a:prstGeom prst="line">
            <a:avLst/>
          </a:prstGeom>
          <a:noFill/>
          <a:ln w="19050">
            <a:solidFill>
              <a:srgbClr val="729B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9035B13-2D1B-4F43-BE56-E2B226D20F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698184"/>
            <a:ext cx="10171484" cy="642584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Add headline – We capitalise the first letter only </a:t>
            </a:r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850AC5F0-64DB-B94F-9AA7-3F04582B36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49" y="6065406"/>
            <a:ext cx="3318837" cy="62299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5F66037-534A-A743-A7CC-7000EAA05A7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417" y="1484784"/>
            <a:ext cx="5256584" cy="964502"/>
          </a:xfrm>
          <a:prstGeom prst="rect">
            <a:avLst/>
          </a:prstGeom>
        </p:spPr>
        <p:txBody>
          <a:bodyPr/>
          <a:lstStyle>
            <a:lvl1pPr marL="15875" indent="-15875" algn="l">
              <a:buNone/>
              <a:tabLst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2pPr>
            <a:lvl3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r>
              <a:rPr lang="en-US" dirty="0"/>
              <a:t>Add content, we use the colour black for text, in size 16-18 points as standard.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A221AC-12D6-A24B-8AA0-F9FB02BC842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784013" y="1038143"/>
            <a:ext cx="407987" cy="360363"/>
          </a:xfrm>
          <a:prstGeom prst="rect">
            <a:avLst/>
          </a:prstGeom>
          <a:solidFill>
            <a:srgbClr val="729BC8">
              <a:alpha val="32941"/>
            </a:srgbClr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729BC8"/>
              </a:solidFill>
            </a:endParaRPr>
          </a:p>
        </p:txBody>
      </p:sp>
      <p:pic>
        <p:nvPicPr>
          <p:cNvPr id="11" name="Picture 10" descr="SCI_Webinar Logo.png">
            <a:extLst>
              <a:ext uri="{FF2B5EF4-FFF2-40B4-BE49-F238E27FC236}">
                <a16:creationId xmlns:a16="http://schemas.microsoft.com/office/drawing/2014/main" id="{C646B6D9-98D3-9F4A-AFA4-C904DB039F9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381" y="285832"/>
            <a:ext cx="671266" cy="57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032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computer&#10;&#10;Description automatically generated">
            <a:extLst>
              <a:ext uri="{FF2B5EF4-FFF2-40B4-BE49-F238E27FC236}">
                <a16:creationId xmlns:a16="http://schemas.microsoft.com/office/drawing/2014/main" id="{45A3A2B8-96DC-AB49-AD59-887DD259C449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6800" cy="6858000"/>
          </a:xfrm>
          <a:prstGeom prst="rect">
            <a:avLst/>
          </a:prstGeom>
        </p:spPr>
      </p:pic>
      <p:cxnSp>
        <p:nvCxnSpPr>
          <p:cNvPr id="6" name="Straight Connector 3">
            <a:extLst>
              <a:ext uri="{FF2B5EF4-FFF2-40B4-BE49-F238E27FC236}">
                <a16:creationId xmlns:a16="http://schemas.microsoft.com/office/drawing/2014/main" id="{0CBE3121-6755-A64A-ABA9-9501BAC93C66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50863" y="0"/>
            <a:ext cx="0" cy="1341438"/>
          </a:xfrm>
          <a:prstGeom prst="line">
            <a:avLst/>
          </a:prstGeom>
          <a:noFill/>
          <a:ln w="19050">
            <a:solidFill>
              <a:srgbClr val="729B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9035B13-2D1B-4F43-BE56-E2B226D20F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698184"/>
            <a:ext cx="10171484" cy="642584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Add headline – We capitalise the first letter only </a:t>
            </a:r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850AC5F0-64DB-B94F-9AA7-3F04582B36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49" y="6065406"/>
            <a:ext cx="3318837" cy="62299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5F66037-534A-A743-A7CC-7000EAA05A7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417" y="1484784"/>
            <a:ext cx="4353069" cy="964502"/>
          </a:xfrm>
          <a:prstGeom prst="rect">
            <a:avLst/>
          </a:prstGeom>
        </p:spPr>
        <p:txBody>
          <a:bodyPr/>
          <a:lstStyle>
            <a:lvl1pPr marL="15875" indent="-15875" algn="l">
              <a:buNone/>
              <a:tabLst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2pPr>
            <a:lvl3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r>
              <a:rPr lang="en-US" dirty="0"/>
              <a:t>Add content, we use the colour black for text, in size 16-18 points as standard.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EFBF22-888D-B843-9FB8-8B28CD3BC96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784013" y="1038143"/>
            <a:ext cx="407987" cy="360363"/>
          </a:xfrm>
          <a:prstGeom prst="rect">
            <a:avLst/>
          </a:prstGeom>
          <a:solidFill>
            <a:srgbClr val="729BC8">
              <a:alpha val="32941"/>
            </a:srgbClr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729BC8"/>
              </a:solidFill>
            </a:endParaRPr>
          </a:p>
        </p:txBody>
      </p:sp>
      <p:pic>
        <p:nvPicPr>
          <p:cNvPr id="9" name="Picture 8" descr="SCI_Webinar Logo.png">
            <a:extLst>
              <a:ext uri="{FF2B5EF4-FFF2-40B4-BE49-F238E27FC236}">
                <a16:creationId xmlns:a16="http://schemas.microsoft.com/office/drawing/2014/main" id="{214BF25D-5E7B-924F-AEC1-9B26E636AD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381" y="285832"/>
            <a:ext cx="671266" cy="57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946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person, holding, indoor, hand&#10;&#10;Description automatically generated">
            <a:extLst>
              <a:ext uri="{FF2B5EF4-FFF2-40B4-BE49-F238E27FC236}">
                <a16:creationId xmlns:a16="http://schemas.microsoft.com/office/drawing/2014/main" id="{3A24D2B9-7656-F548-9960-5FCE11F00201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6800" cy="6858000"/>
          </a:xfrm>
          <a:prstGeom prst="rect">
            <a:avLst/>
          </a:prstGeom>
        </p:spPr>
      </p:pic>
      <p:cxnSp>
        <p:nvCxnSpPr>
          <p:cNvPr id="6" name="Straight Connector 3">
            <a:extLst>
              <a:ext uri="{FF2B5EF4-FFF2-40B4-BE49-F238E27FC236}">
                <a16:creationId xmlns:a16="http://schemas.microsoft.com/office/drawing/2014/main" id="{0CBE3121-6755-A64A-ABA9-9501BAC93C66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50863" y="0"/>
            <a:ext cx="0" cy="1341438"/>
          </a:xfrm>
          <a:prstGeom prst="line">
            <a:avLst/>
          </a:prstGeom>
          <a:noFill/>
          <a:ln w="19050">
            <a:solidFill>
              <a:srgbClr val="729B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9035B13-2D1B-4F43-BE56-E2B226D20F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698184"/>
            <a:ext cx="10171484" cy="642584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Add headline – We capitalise the first letter only </a:t>
            </a:r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850AC5F0-64DB-B94F-9AA7-3F04582B36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49" y="6065406"/>
            <a:ext cx="3318837" cy="622990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7F9A49E-0711-8D40-84D6-B4A27B04267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416" y="1484784"/>
            <a:ext cx="6180816" cy="4114798"/>
          </a:xfrm>
          <a:prstGeom prst="rect">
            <a:avLst/>
          </a:prstGeom>
        </p:spPr>
        <p:txBody>
          <a:bodyPr/>
          <a:lstStyle>
            <a:lvl1pPr marL="15875" indent="-15875" algn="l">
              <a:buNone/>
              <a:tabLst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marL="546100" indent="-185738" algn="l">
              <a:tabLst/>
              <a:defRPr sz="1600">
                <a:solidFill>
                  <a:schemeClr val="tx1"/>
                </a:solidFill>
                <a:latin typeface="Arial"/>
                <a:cs typeface="Arial"/>
              </a:defRPr>
            </a:lvl2pPr>
            <a:lvl3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r>
              <a:rPr lang="en-US" dirty="0"/>
              <a:t>Add content, we use the colour black for text, in size 16-18 points as standard.</a:t>
            </a:r>
          </a:p>
          <a:p>
            <a:pPr marL="270000" indent="-270000">
              <a:spcBef>
                <a:spcPts val="500"/>
              </a:spcBef>
              <a:buClr>
                <a:srgbClr val="729BC8"/>
              </a:buClr>
              <a:buFont typeface="Arial" panose="020B0604020202020204" pitchFamily="34" charset="0"/>
              <a:buChar char="•"/>
            </a:pPr>
            <a:r>
              <a:rPr lang="en-US" dirty="0"/>
              <a:t>We use round bullet points in SCI light blue, with 0.75” indent</a:t>
            </a:r>
          </a:p>
          <a:p>
            <a:pPr marL="630000" lvl="1" indent="-360000">
              <a:spcBef>
                <a:spcPts val="500"/>
              </a:spcBef>
              <a:buClr>
                <a:srgbClr val="729BC8"/>
              </a:buClr>
              <a:buFont typeface="System Font Regular"/>
              <a:buChar char="−"/>
            </a:pPr>
            <a:r>
              <a:rPr lang="en-US" dirty="0"/>
              <a:t>Our secondary bullets is a light blue line, with 1.75” indent</a:t>
            </a:r>
          </a:p>
          <a:p>
            <a:pPr marL="314325" lvl="1" indent="0">
              <a:buClr>
                <a:srgbClr val="729BC8"/>
              </a:buClr>
              <a:buNone/>
            </a:pPr>
            <a:endParaRPr lang="en-US" dirty="0"/>
          </a:p>
          <a:p>
            <a:pPr marL="11113" lvl="1" indent="0">
              <a:buClr>
                <a:srgbClr val="729BC8"/>
              </a:buClr>
              <a:buNone/>
            </a:pPr>
            <a:r>
              <a:rPr lang="en-US" dirty="0"/>
              <a:t>Define text by using colours from the SCI colour palette. </a:t>
            </a:r>
          </a:p>
          <a:p>
            <a:pPr marL="11113" lvl="1" indent="0">
              <a:buClr>
                <a:srgbClr val="729BC8"/>
              </a:buClr>
              <a:buNone/>
            </a:pPr>
            <a:r>
              <a:rPr lang="en-US" dirty="0"/>
              <a:t>Highlight with </a:t>
            </a:r>
            <a:r>
              <a:rPr lang="en-US" b="1" dirty="0">
                <a:solidFill>
                  <a:schemeClr val="tx2"/>
                </a:solidFill>
              </a:rPr>
              <a:t>SCI dark blue</a:t>
            </a:r>
            <a:r>
              <a:rPr lang="en-US" dirty="0"/>
              <a:t>, </a:t>
            </a:r>
            <a:r>
              <a:rPr lang="en-US" b="1" dirty="0">
                <a:solidFill>
                  <a:schemeClr val="accent4"/>
                </a:solidFill>
              </a:rPr>
              <a:t>Grape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Teal </a:t>
            </a:r>
            <a:r>
              <a:rPr lang="en-US" dirty="0"/>
              <a:t>and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Fern </a:t>
            </a:r>
            <a:r>
              <a:rPr lang="en-US" dirty="0"/>
              <a:t>as first choice.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7BDFD2-876B-A54A-AE33-B3B62341F0C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784013" y="1038143"/>
            <a:ext cx="407987" cy="360363"/>
          </a:xfrm>
          <a:prstGeom prst="rect">
            <a:avLst/>
          </a:prstGeom>
          <a:solidFill>
            <a:srgbClr val="729BC8">
              <a:alpha val="32941"/>
            </a:srgbClr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729BC8"/>
              </a:solidFill>
            </a:endParaRPr>
          </a:p>
        </p:txBody>
      </p:sp>
      <p:pic>
        <p:nvPicPr>
          <p:cNvPr id="9" name="Picture 8" descr="SCI_Webinar Logo.png">
            <a:extLst>
              <a:ext uri="{FF2B5EF4-FFF2-40B4-BE49-F238E27FC236}">
                <a16:creationId xmlns:a16="http://schemas.microsoft.com/office/drawing/2014/main" id="{0980119F-A45B-5049-ADDB-855A2AAAB42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381" y="285832"/>
            <a:ext cx="671266" cy="57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735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necklace&#10;&#10;Description automatically generated">
            <a:extLst>
              <a:ext uri="{FF2B5EF4-FFF2-40B4-BE49-F238E27FC236}">
                <a16:creationId xmlns:a16="http://schemas.microsoft.com/office/drawing/2014/main" id="{D11AEACB-AB78-494D-B2BB-E33E0E3F64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220944" cy="6876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9035B13-2D1B-4F43-BE56-E2B226D20F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9391" y="3044670"/>
            <a:ext cx="4393217" cy="642584"/>
          </a:xfrm>
          <a:prstGeom prst="rect">
            <a:avLst/>
          </a:prstGeom>
        </p:spPr>
        <p:txBody>
          <a:bodyPr/>
          <a:lstStyle>
            <a:lvl1pPr algn="ctr">
              <a:defRPr sz="32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Highlight slide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067A9E0-DFA4-AD43-ABE3-E3517F6E4F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99391" y="3891231"/>
            <a:ext cx="4393217" cy="47090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2pPr>
            <a:lvl3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Subtitle / name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08248DBB-43F5-224E-8374-EDF1E6977B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349" y="5549900"/>
            <a:ext cx="1293626" cy="104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838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necklace&#10;&#10;Description automatically generated">
            <a:extLst>
              <a:ext uri="{FF2B5EF4-FFF2-40B4-BE49-F238E27FC236}">
                <a16:creationId xmlns:a16="http://schemas.microsoft.com/office/drawing/2014/main" id="{2C8A66FA-247B-AA49-83DE-FD06BB1C7E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5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6000" y="2731295"/>
            <a:ext cx="4896000" cy="54434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Thank you </a:t>
            </a:r>
            <a:endParaRPr lang="en-US" dirty="0"/>
          </a:p>
        </p:txBody>
      </p:sp>
      <p:pic>
        <p:nvPicPr>
          <p:cNvPr id="7" name="Picture 6" descr="A picture containing food&#10;&#10;Description automatically generated">
            <a:extLst>
              <a:ext uri="{FF2B5EF4-FFF2-40B4-BE49-F238E27FC236}">
                <a16:creationId xmlns:a16="http://schemas.microsoft.com/office/drawing/2014/main" id="{80D92360-9334-8D41-BC54-E129CB519E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465" y="340797"/>
            <a:ext cx="1153920" cy="93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232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necklace&#10;&#10;Description automatically generated">
            <a:extLst>
              <a:ext uri="{FF2B5EF4-FFF2-40B4-BE49-F238E27FC236}">
                <a16:creationId xmlns:a16="http://schemas.microsoft.com/office/drawing/2014/main" id="{2C8A66FA-247B-AA49-83DE-FD06BB1C7E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5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6000" y="2731295"/>
            <a:ext cx="4896000" cy="54434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Thank you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8026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necklace&#10;&#10;Description automatically generated">
            <a:extLst>
              <a:ext uri="{FF2B5EF4-FFF2-40B4-BE49-F238E27FC236}">
                <a16:creationId xmlns:a16="http://schemas.microsoft.com/office/drawing/2014/main" id="{8B4EE11A-2410-D541-B209-7160407BAE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0"/>
            <a:ext cx="1218613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5751" y="2989385"/>
            <a:ext cx="4910667" cy="533399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8819" y="3744382"/>
            <a:ext cx="4928654" cy="6604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003468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91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42941540-8D1E-2A48-9ADE-6C6A7C4652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475" cy="6858000"/>
          </a:xfrm>
          <a:prstGeom prst="rect">
            <a:avLst/>
          </a:prstGeom>
        </p:spPr>
      </p:pic>
      <p:cxnSp>
        <p:nvCxnSpPr>
          <p:cNvPr id="6" name="Straight Connector 3">
            <a:extLst>
              <a:ext uri="{FF2B5EF4-FFF2-40B4-BE49-F238E27FC236}">
                <a16:creationId xmlns:a16="http://schemas.microsoft.com/office/drawing/2014/main" id="{0CBE3121-6755-A64A-ABA9-9501BAC93C66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50863" y="0"/>
            <a:ext cx="0" cy="1341438"/>
          </a:xfrm>
          <a:prstGeom prst="line">
            <a:avLst/>
          </a:prstGeom>
          <a:noFill/>
          <a:ln w="19050">
            <a:solidFill>
              <a:srgbClr val="729B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9035B13-2D1B-4F43-BE56-E2B226D20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698184"/>
            <a:ext cx="10171484" cy="642584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067A9E0-DFA4-AD43-ABE3-E3517F6E4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416" y="1484784"/>
            <a:ext cx="10171484" cy="4114798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2pPr>
            <a:lvl3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503B5F8-59FD-0E4B-8D7B-380E03CE967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784013" y="692150"/>
            <a:ext cx="407987" cy="360363"/>
          </a:xfrm>
          <a:prstGeom prst="rect">
            <a:avLst/>
          </a:prstGeom>
          <a:solidFill>
            <a:srgbClr val="729BC8">
              <a:alpha val="32941"/>
            </a:srgbClr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729BC8"/>
              </a:solidFill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850AC5F0-64DB-B94F-9AA7-3F04582B36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49" y="6065406"/>
            <a:ext cx="3318837" cy="62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72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AB3D63A9-4125-534E-B54A-F13FC12C65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6000" y="3078535"/>
            <a:ext cx="4896000" cy="42346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36000" y="4150706"/>
            <a:ext cx="4896000" cy="4132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rgbClr val="003468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Subtitle / Presenter name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A0CC737-025A-D340-B346-92E4348AF7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36000" y="4825867"/>
            <a:ext cx="4896000" cy="41328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1">
                <a:solidFill>
                  <a:schemeClr val="accent4"/>
                </a:solidFill>
              </a:defRPr>
            </a:lvl1pPr>
            <a:lvl2pPr marL="457200" indent="0">
              <a:buFontTx/>
              <a:buNone/>
              <a:defRPr sz="800"/>
            </a:lvl2pPr>
            <a:lvl3pPr marL="914400" indent="0">
              <a:buFontTx/>
              <a:buNone/>
              <a:defRPr sz="800"/>
            </a:lvl3pPr>
            <a:lvl4pPr marL="1371600" indent="0">
              <a:buFontTx/>
              <a:buNone/>
              <a:defRPr sz="800"/>
            </a:lvl4pPr>
            <a:lvl5pPr marL="1828800" indent="0">
              <a:buFontTx/>
              <a:buNone/>
              <a:defRPr sz="800"/>
            </a:lvl5pPr>
          </a:lstStyle>
          <a:p>
            <a:pPr lvl="0"/>
            <a:r>
              <a:rPr lang="en-GB" dirty="0"/>
              <a:t>Date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9950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evice&#10;&#10;Description automatically generated">
            <a:extLst>
              <a:ext uri="{FF2B5EF4-FFF2-40B4-BE49-F238E27FC236}">
                <a16:creationId xmlns:a16="http://schemas.microsoft.com/office/drawing/2014/main" id="{01B94362-E1A9-5449-8D60-8C73BC6771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522" cy="6857999"/>
          </a:xfrm>
          <a:prstGeom prst="rect">
            <a:avLst/>
          </a:prstGeom>
        </p:spPr>
      </p:pic>
      <p:cxnSp>
        <p:nvCxnSpPr>
          <p:cNvPr id="6" name="Straight Connector 3">
            <a:extLst>
              <a:ext uri="{FF2B5EF4-FFF2-40B4-BE49-F238E27FC236}">
                <a16:creationId xmlns:a16="http://schemas.microsoft.com/office/drawing/2014/main" id="{0CBE3121-6755-A64A-ABA9-9501BAC93C66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50863" y="0"/>
            <a:ext cx="0" cy="1341438"/>
          </a:xfrm>
          <a:prstGeom prst="line">
            <a:avLst/>
          </a:prstGeom>
          <a:noFill/>
          <a:ln w="19050">
            <a:solidFill>
              <a:srgbClr val="729B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9035B13-2D1B-4F43-BE56-E2B226D20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698184"/>
            <a:ext cx="10171484" cy="642584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067A9E0-DFA4-AD43-ABE3-E3517F6E4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416" y="1484784"/>
            <a:ext cx="10171484" cy="4114798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2pPr>
            <a:lvl3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503B5F8-59FD-0E4B-8D7B-380E03CE967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784013" y="692150"/>
            <a:ext cx="407987" cy="360363"/>
          </a:xfrm>
          <a:prstGeom prst="rect">
            <a:avLst/>
          </a:prstGeom>
          <a:solidFill>
            <a:srgbClr val="729BC8">
              <a:alpha val="32941"/>
            </a:srgbClr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729BC8"/>
              </a:solidFill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850AC5F0-64DB-B94F-9AA7-3F04582B36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49" y="6065406"/>
            <a:ext cx="3318837" cy="62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7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necklace&#10;&#10;Description automatically generated">
            <a:extLst>
              <a:ext uri="{FF2B5EF4-FFF2-40B4-BE49-F238E27FC236}">
                <a16:creationId xmlns:a16="http://schemas.microsoft.com/office/drawing/2014/main" id="{3E04EB97-C696-9544-8885-8E4BCE57D4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4919" y="2873046"/>
            <a:ext cx="4962161" cy="568203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97987" y="3628043"/>
            <a:ext cx="4980336" cy="7034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03468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84948127-16B7-8F4D-BD3D-F7E9C37423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49" y="6065406"/>
            <a:ext cx="3318837" cy="62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97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mirror, sunglasses&#10;&#10;Description automatically generated">
            <a:extLst>
              <a:ext uri="{FF2B5EF4-FFF2-40B4-BE49-F238E27FC236}">
                <a16:creationId xmlns:a16="http://schemas.microsoft.com/office/drawing/2014/main" id="{ED18A514-64BA-9F4A-B828-99A9F754E2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862" y="2873046"/>
            <a:ext cx="4962161" cy="568203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930" y="3628043"/>
            <a:ext cx="4980336" cy="7034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03468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8F48F324-F64B-4544-B1A7-C88F146A8F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49" y="5623650"/>
            <a:ext cx="1251226" cy="101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43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mirror, sitting, glass, table&#10;&#10;Description automatically generated">
            <a:extLst>
              <a:ext uri="{FF2B5EF4-FFF2-40B4-BE49-F238E27FC236}">
                <a16:creationId xmlns:a16="http://schemas.microsoft.com/office/drawing/2014/main" id="{FBA83335-A53A-1246-8F31-BF05417797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"/>
            <a:ext cx="12215168" cy="68710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862" y="2873046"/>
            <a:ext cx="4962161" cy="568203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930" y="3628043"/>
            <a:ext cx="4980336" cy="7034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03468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C4AF8B58-A0AC-1F4A-A6AA-B223F7CDF7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49" y="5623650"/>
            <a:ext cx="1251226" cy="101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96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itting, game, table, mirror&#10;&#10;Description automatically generated">
            <a:extLst>
              <a:ext uri="{FF2B5EF4-FFF2-40B4-BE49-F238E27FC236}">
                <a16:creationId xmlns:a16="http://schemas.microsoft.com/office/drawing/2014/main" id="{7CAD2F3F-1F79-C447-B11C-3BDEB13A51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6973" cy="68737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862" y="2873046"/>
            <a:ext cx="4962161" cy="568203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930" y="3628043"/>
            <a:ext cx="4980336" cy="7034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03468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E9F475-A0A1-4D49-8274-7CB1D6C3CB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49" y="5623650"/>
            <a:ext cx="1251226" cy="101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97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necklace&#10;&#10;Description automatically generated">
            <a:extLst>
              <a:ext uri="{FF2B5EF4-FFF2-40B4-BE49-F238E27FC236}">
                <a16:creationId xmlns:a16="http://schemas.microsoft.com/office/drawing/2014/main" id="{5B6F85FF-B53C-104B-9A13-AA998E8F28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" y="0"/>
            <a:ext cx="1218613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5751" y="2989385"/>
            <a:ext cx="4910667" cy="533399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8819" y="3744382"/>
            <a:ext cx="4928654" cy="6604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003468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7" name="Picture 2" descr="SCI_Logo 2.png">
            <a:extLst>
              <a:ext uri="{FF2B5EF4-FFF2-40B4-BE49-F238E27FC236}">
                <a16:creationId xmlns:a16="http://schemas.microsoft.com/office/drawing/2014/main" id="{A5F6A48F-98CE-6340-9E8F-C3DA653561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260350"/>
            <a:ext cx="1169987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916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A picture containing object, holding, person&#10;&#10;Description automatically generate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2"/>
          <p:cNvCxnSpPr>
            <a:cxnSpLocks noChangeShapeType="1"/>
          </p:cNvCxnSpPr>
          <p:nvPr userDrawn="1"/>
        </p:nvCxnSpPr>
        <p:spPr bwMode="auto">
          <a:xfrm>
            <a:off x="550863" y="0"/>
            <a:ext cx="0" cy="1341438"/>
          </a:xfrm>
          <a:prstGeom prst="line">
            <a:avLst/>
          </a:prstGeom>
          <a:noFill/>
          <a:ln w="19050">
            <a:solidFill>
              <a:srgbClr val="729B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6" name="Picture 4" descr="SCI Presentation 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6092825"/>
            <a:ext cx="29511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1784013" y="692150"/>
            <a:ext cx="407987" cy="360363"/>
          </a:xfrm>
          <a:prstGeom prst="rect">
            <a:avLst/>
          </a:prstGeom>
          <a:solidFill>
            <a:srgbClr val="729BC8">
              <a:alpha val="32941"/>
            </a:srgbClr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729BC8"/>
              </a:solidFill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9416" y="698184"/>
            <a:ext cx="6480720" cy="642584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9416" y="1484784"/>
            <a:ext cx="6480720" cy="4114798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2pPr>
            <a:lvl3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346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A picture containing necklace&#10;&#10;Description automatically generate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SCI Presentation Logo-Darkblu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6092825"/>
            <a:ext cx="29527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07568" y="2852936"/>
            <a:ext cx="4608512" cy="885720"/>
          </a:xfrm>
          <a:prstGeom prst="rect">
            <a:avLst/>
          </a:prstGeom>
        </p:spPr>
        <p:txBody>
          <a:bodyPr/>
          <a:lstStyle>
            <a:lvl1pPr algn="l">
              <a:defRPr sz="25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207568" y="3927568"/>
            <a:ext cx="4464496" cy="725568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2pPr>
            <a:lvl3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6443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necklace&#10;&#10;Description automatically generated">
            <a:extLst>
              <a:ext uri="{FF2B5EF4-FFF2-40B4-BE49-F238E27FC236}">
                <a16:creationId xmlns:a16="http://schemas.microsoft.com/office/drawing/2014/main" id="{2C8A66FA-247B-AA49-83DE-FD06BB1C7E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5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6000" y="2731295"/>
            <a:ext cx="4896000" cy="54434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Thank you </a:t>
            </a:r>
            <a:endParaRPr lang="en-US" dirty="0"/>
          </a:p>
        </p:txBody>
      </p:sp>
      <p:pic>
        <p:nvPicPr>
          <p:cNvPr id="7" name="Picture 6" descr="A picture containing food&#10;&#10;Description automatically generated">
            <a:extLst>
              <a:ext uri="{FF2B5EF4-FFF2-40B4-BE49-F238E27FC236}">
                <a16:creationId xmlns:a16="http://schemas.microsoft.com/office/drawing/2014/main" id="{80D92360-9334-8D41-BC54-E129CB519E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465" y="340797"/>
            <a:ext cx="1153920" cy="93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94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72196"/>
            <a:ext cx="9987844" cy="64258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15535"/>
            <a:ext cx="9987844" cy="411479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Arial"/>
                <a:cs typeface="Arial"/>
              </a:defRPr>
            </a:lvl1pPr>
            <a:lvl2pPr algn="l"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 algn="l">
              <a:defRPr sz="1800">
                <a:solidFill>
                  <a:schemeClr val="tx1"/>
                </a:solidFill>
                <a:latin typeface="Arial"/>
                <a:cs typeface="Arial"/>
              </a:defRPr>
            </a:lvl3pPr>
            <a:lvl4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38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0"/>
    </mc:Choice>
    <mc:Fallback xmlns="">
      <p:transition spd="slow" advClick="0" advTm="1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EE249C47-5818-1844-9F85-E04CA1D91A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6" name="Straight Connector 3">
            <a:extLst>
              <a:ext uri="{FF2B5EF4-FFF2-40B4-BE49-F238E27FC236}">
                <a16:creationId xmlns:a16="http://schemas.microsoft.com/office/drawing/2014/main" id="{0CBE3121-6755-A64A-ABA9-9501BAC93C66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50863" y="0"/>
            <a:ext cx="0" cy="1341438"/>
          </a:xfrm>
          <a:prstGeom prst="line">
            <a:avLst/>
          </a:prstGeom>
          <a:noFill/>
          <a:ln w="19050">
            <a:solidFill>
              <a:srgbClr val="729B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9035B13-2D1B-4F43-BE56-E2B226D20F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698184"/>
            <a:ext cx="10171484" cy="642584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Add headline – We capitalise the first letter only 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067A9E0-DFA4-AD43-ABE3-E3517F6E4F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416" y="1484784"/>
            <a:ext cx="10171484" cy="4114798"/>
          </a:xfrm>
          <a:prstGeom prst="rect">
            <a:avLst/>
          </a:prstGeom>
        </p:spPr>
        <p:txBody>
          <a:bodyPr/>
          <a:lstStyle>
            <a:lvl1pPr marL="192088" indent="-192088" algn="l">
              <a:buNone/>
              <a:tabLst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marL="546100" indent="-185738" algn="l">
              <a:tabLst/>
              <a:defRPr sz="1600">
                <a:solidFill>
                  <a:schemeClr val="tx1"/>
                </a:solidFill>
                <a:latin typeface="Arial"/>
                <a:cs typeface="Arial"/>
              </a:defRPr>
            </a:lvl2pPr>
            <a:lvl3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r>
              <a:rPr lang="en-US" dirty="0"/>
              <a:t>Add content, we use the colour black for text, in size 16-18 points as standard.</a:t>
            </a:r>
          </a:p>
          <a:p>
            <a:pPr marL="270000" indent="-270000">
              <a:spcBef>
                <a:spcPts val="500"/>
              </a:spcBef>
              <a:buClr>
                <a:srgbClr val="729BC8"/>
              </a:buClr>
              <a:buFont typeface="Arial" panose="020B0604020202020204" pitchFamily="34" charset="0"/>
              <a:buChar char="•"/>
            </a:pPr>
            <a:r>
              <a:rPr lang="en-US" dirty="0"/>
              <a:t>We use round bullet points in SCI light blue, with 0.75” indent</a:t>
            </a:r>
          </a:p>
          <a:p>
            <a:pPr marL="630000" lvl="1" indent="-360000">
              <a:spcBef>
                <a:spcPts val="500"/>
              </a:spcBef>
              <a:buClr>
                <a:srgbClr val="729BC8"/>
              </a:buClr>
              <a:buFont typeface="System Font Regular"/>
              <a:buChar char="−"/>
            </a:pPr>
            <a:r>
              <a:rPr lang="en-US" dirty="0"/>
              <a:t>Our secondary bullets is a light blue line, with 1.75” indent</a:t>
            </a:r>
          </a:p>
          <a:p>
            <a:pPr marL="314325" lvl="1" indent="0">
              <a:buClr>
                <a:srgbClr val="729BC8"/>
              </a:buClr>
              <a:buNone/>
            </a:pPr>
            <a:endParaRPr lang="en-US" dirty="0"/>
          </a:p>
          <a:p>
            <a:pPr marL="11113" lvl="1" indent="0">
              <a:buClr>
                <a:srgbClr val="729BC8"/>
              </a:buClr>
              <a:buNone/>
            </a:pPr>
            <a:r>
              <a:rPr lang="en-US" dirty="0"/>
              <a:t>Define text by using colours from the SCI colour palette. </a:t>
            </a:r>
          </a:p>
          <a:p>
            <a:pPr marL="11113" lvl="1" indent="0">
              <a:buClr>
                <a:srgbClr val="729BC8"/>
              </a:buClr>
              <a:buNone/>
            </a:pPr>
            <a:r>
              <a:rPr lang="en-US" dirty="0"/>
              <a:t>Highlight with </a:t>
            </a:r>
            <a:r>
              <a:rPr lang="en-US" b="1" dirty="0">
                <a:solidFill>
                  <a:schemeClr val="tx2"/>
                </a:solidFill>
              </a:rPr>
              <a:t>SCI dark blue</a:t>
            </a:r>
            <a:r>
              <a:rPr lang="en-US" dirty="0"/>
              <a:t>, </a:t>
            </a:r>
            <a:r>
              <a:rPr lang="en-US" b="1" dirty="0">
                <a:solidFill>
                  <a:schemeClr val="accent4"/>
                </a:solidFill>
              </a:rPr>
              <a:t>Grape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Teal </a:t>
            </a:r>
            <a:r>
              <a:rPr lang="en-US" dirty="0"/>
              <a:t>and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Fern </a:t>
            </a:r>
            <a:r>
              <a:rPr lang="en-US" dirty="0"/>
              <a:t>as first choice.</a:t>
            </a: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850AC5F0-64DB-B94F-9AA7-3F04582B36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49" y="6065406"/>
            <a:ext cx="3318837" cy="622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46DC5CD-0339-764F-B80E-D447012AD0E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784013" y="1038143"/>
            <a:ext cx="407987" cy="360363"/>
          </a:xfrm>
          <a:prstGeom prst="rect">
            <a:avLst/>
          </a:prstGeom>
          <a:solidFill>
            <a:srgbClr val="729BC8">
              <a:alpha val="32941"/>
            </a:srgbClr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729B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1471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A6DB10-69FF-6245-A5EE-0D756A6EFC54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68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6000" y="2731295"/>
            <a:ext cx="4896000" cy="54434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Thank you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0211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8F7345-D97C-FF4A-ABFF-ED5FA985220D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68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6000" y="3078535"/>
            <a:ext cx="4896000" cy="42346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36000" y="4150706"/>
            <a:ext cx="4896000" cy="4132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rgbClr val="003468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Subtitle / Presenter name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A0CC737-025A-D340-B346-92E4348AF7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36000" y="4825867"/>
            <a:ext cx="4896000" cy="41328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1">
                <a:solidFill>
                  <a:schemeClr val="accent4"/>
                </a:solidFill>
              </a:defRPr>
            </a:lvl1pPr>
            <a:lvl2pPr marL="457200" indent="0">
              <a:buFontTx/>
              <a:buNone/>
              <a:defRPr sz="800"/>
            </a:lvl2pPr>
            <a:lvl3pPr marL="914400" indent="0">
              <a:buFontTx/>
              <a:buNone/>
              <a:defRPr sz="800"/>
            </a:lvl3pPr>
            <a:lvl4pPr marL="1371600" indent="0">
              <a:buFontTx/>
              <a:buNone/>
              <a:defRPr sz="800"/>
            </a:lvl4pPr>
            <a:lvl5pPr marL="1828800" indent="0">
              <a:buFontTx/>
              <a:buNone/>
              <a:defRPr sz="800"/>
            </a:lvl5pPr>
          </a:lstStyle>
          <a:p>
            <a:pPr lvl="0"/>
            <a:r>
              <a:rPr lang="en-GB" dirty="0"/>
              <a:t>Date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7450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6000" y="3078535"/>
            <a:ext cx="4896000" cy="42346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36000" y="4150706"/>
            <a:ext cx="4896000" cy="4132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rgbClr val="003468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Subtitle / Presenter name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A0CC737-025A-D340-B346-92E4348AF7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36000" y="4825867"/>
            <a:ext cx="4896000" cy="41328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1">
                <a:solidFill>
                  <a:schemeClr val="accent4"/>
                </a:solidFill>
              </a:defRPr>
            </a:lvl1pPr>
            <a:lvl2pPr marL="457200" indent="0">
              <a:buFontTx/>
              <a:buNone/>
              <a:defRPr sz="800"/>
            </a:lvl2pPr>
            <a:lvl3pPr marL="914400" indent="0">
              <a:buFontTx/>
              <a:buNone/>
              <a:defRPr sz="800"/>
            </a:lvl3pPr>
            <a:lvl4pPr marL="1371600" indent="0">
              <a:buFontTx/>
              <a:buNone/>
              <a:defRPr sz="800"/>
            </a:lvl4pPr>
            <a:lvl5pPr marL="1828800" indent="0">
              <a:buFontTx/>
              <a:buNone/>
              <a:defRPr sz="800"/>
            </a:lvl5pPr>
          </a:lstStyle>
          <a:p>
            <a:pPr lvl="0"/>
            <a:r>
              <a:rPr lang="en-GB" dirty="0"/>
              <a:t>Date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0368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F30AA072-24A6-7F41-BE27-5CCBD71920D7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cxnSp>
        <p:nvCxnSpPr>
          <p:cNvPr id="6" name="Straight Connector 3">
            <a:extLst>
              <a:ext uri="{FF2B5EF4-FFF2-40B4-BE49-F238E27FC236}">
                <a16:creationId xmlns:a16="http://schemas.microsoft.com/office/drawing/2014/main" id="{0CBE3121-6755-A64A-ABA9-9501BAC93C66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50863" y="0"/>
            <a:ext cx="0" cy="1341438"/>
          </a:xfrm>
          <a:prstGeom prst="line">
            <a:avLst/>
          </a:prstGeom>
          <a:noFill/>
          <a:ln w="19050">
            <a:solidFill>
              <a:srgbClr val="729B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9035B13-2D1B-4F43-BE56-E2B226D20F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698184"/>
            <a:ext cx="10171484" cy="642584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Add headline – We capitalise the first letter only 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067A9E0-DFA4-AD43-ABE3-E3517F6E4F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416" y="1484784"/>
            <a:ext cx="10171484" cy="4114798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2pPr>
            <a:lvl3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r>
              <a:rPr lang="en-US" dirty="0"/>
              <a:t>Add content, we use the colour black for text, in size 16-18 points as standard.</a:t>
            </a:r>
          </a:p>
          <a:p>
            <a:pPr marL="285750" indent="-285750">
              <a:buClr>
                <a:srgbClr val="729BC8"/>
              </a:buClr>
              <a:buFont typeface="Arial" panose="020B0604020202020204" pitchFamily="34" charset="0"/>
              <a:buChar char="•"/>
            </a:pPr>
            <a:r>
              <a:rPr lang="en-US" dirty="0"/>
              <a:t>We use round bullet points in SCI light blue</a:t>
            </a:r>
          </a:p>
          <a:p>
            <a:pPr marL="628650" lvl="1" indent="-314325">
              <a:buClr>
                <a:srgbClr val="729BC8"/>
              </a:buClr>
              <a:buFont typeface="System Font Regular"/>
              <a:buChar char="−"/>
            </a:pPr>
            <a:r>
              <a:rPr lang="en-US" dirty="0"/>
              <a:t>Our secondary bullet is a light blue line</a:t>
            </a:r>
          </a:p>
          <a:p>
            <a:pPr marL="314325" lvl="1" indent="0">
              <a:buClr>
                <a:srgbClr val="729BC8"/>
              </a:buClr>
              <a:buNone/>
            </a:pPr>
            <a:endParaRPr lang="en-US" dirty="0"/>
          </a:p>
          <a:p>
            <a:pPr marL="11113" lvl="1" indent="0">
              <a:buClr>
                <a:srgbClr val="729BC8"/>
              </a:buClr>
              <a:buNone/>
            </a:pPr>
            <a:r>
              <a:rPr lang="en-US" dirty="0"/>
              <a:t>Define text by using colours from the SCI colour palette. </a:t>
            </a:r>
          </a:p>
          <a:p>
            <a:pPr marL="11113" lvl="1" indent="0">
              <a:buClr>
                <a:srgbClr val="729BC8"/>
              </a:buClr>
              <a:buNone/>
            </a:pPr>
            <a:r>
              <a:rPr lang="en-US" dirty="0"/>
              <a:t>Highlight with </a:t>
            </a:r>
            <a:r>
              <a:rPr lang="en-US" b="1" dirty="0">
                <a:solidFill>
                  <a:schemeClr val="tx2"/>
                </a:solidFill>
              </a:rPr>
              <a:t>SCI dark blue</a:t>
            </a:r>
            <a:r>
              <a:rPr lang="en-US" dirty="0"/>
              <a:t>, </a:t>
            </a:r>
            <a:r>
              <a:rPr lang="en-US" b="1" dirty="0">
                <a:solidFill>
                  <a:schemeClr val="accent4"/>
                </a:solidFill>
              </a:rPr>
              <a:t>Grape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Teal </a:t>
            </a:r>
            <a:r>
              <a:rPr lang="en-US" dirty="0"/>
              <a:t>and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Fern </a:t>
            </a:r>
            <a:r>
              <a:rPr lang="en-US" dirty="0"/>
              <a:t>as first choice.</a:t>
            </a: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850AC5F0-64DB-B94F-9AA7-3F04582B36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49" y="6065406"/>
            <a:ext cx="3318837" cy="622990"/>
          </a:xfrm>
          <a:prstGeom prst="rect">
            <a:avLst/>
          </a:prstGeom>
        </p:spPr>
      </p:pic>
      <p:pic>
        <p:nvPicPr>
          <p:cNvPr id="11" name="Picture 10" descr="SCI_Webinar Logo.png">
            <a:extLst>
              <a:ext uri="{FF2B5EF4-FFF2-40B4-BE49-F238E27FC236}">
                <a16:creationId xmlns:a16="http://schemas.microsoft.com/office/drawing/2014/main" id="{3C327E4E-B5B7-5A41-B781-81FAD5EE27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381" y="285832"/>
            <a:ext cx="671266" cy="5729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25CE729-74E0-C540-8F91-C48BEFD90E2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784013" y="1038143"/>
            <a:ext cx="407987" cy="360363"/>
          </a:xfrm>
          <a:prstGeom prst="rect">
            <a:avLst/>
          </a:prstGeom>
          <a:solidFill>
            <a:srgbClr val="729BC8">
              <a:alpha val="32941"/>
            </a:srgbClr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729B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257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EE249C47-5818-1844-9F85-E04CA1D91A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6" name="Straight Connector 3">
            <a:extLst>
              <a:ext uri="{FF2B5EF4-FFF2-40B4-BE49-F238E27FC236}">
                <a16:creationId xmlns:a16="http://schemas.microsoft.com/office/drawing/2014/main" id="{0CBE3121-6755-A64A-ABA9-9501BAC93C66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50863" y="0"/>
            <a:ext cx="0" cy="1341438"/>
          </a:xfrm>
          <a:prstGeom prst="line">
            <a:avLst/>
          </a:prstGeom>
          <a:noFill/>
          <a:ln w="19050">
            <a:solidFill>
              <a:srgbClr val="729B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9035B13-2D1B-4F43-BE56-E2B226D20F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698184"/>
            <a:ext cx="10171484" cy="642584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Add headline – We capitalise the first letter only 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067A9E0-DFA4-AD43-ABE3-E3517F6E4F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416" y="1484784"/>
            <a:ext cx="10171484" cy="411479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2pPr>
            <a:lvl3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r>
              <a:rPr lang="en-US" dirty="0"/>
              <a:t>Add content, we use the colour black for text, in size 16-18 points as standard.</a:t>
            </a:r>
          </a:p>
          <a:p>
            <a:pPr marL="285750" indent="-285750">
              <a:buClr>
                <a:srgbClr val="729BC8"/>
              </a:buClr>
              <a:buFont typeface="Arial" panose="020B0604020202020204" pitchFamily="34" charset="0"/>
              <a:buChar char="•"/>
            </a:pPr>
            <a:r>
              <a:rPr lang="en-US" dirty="0"/>
              <a:t>We use round bullet points in SCI light blue</a:t>
            </a:r>
          </a:p>
          <a:p>
            <a:pPr marL="628650" lvl="1" indent="-314325">
              <a:buClr>
                <a:srgbClr val="729BC8"/>
              </a:buClr>
              <a:buFont typeface="System Font Regular"/>
              <a:buChar char="−"/>
            </a:pPr>
            <a:r>
              <a:rPr lang="en-US" dirty="0"/>
              <a:t>Our secondary bullet is a light blue line</a:t>
            </a:r>
          </a:p>
          <a:p>
            <a:pPr marL="314325" lvl="1" indent="0">
              <a:buClr>
                <a:srgbClr val="729BC8"/>
              </a:buClr>
              <a:buNone/>
            </a:pPr>
            <a:endParaRPr lang="en-US" dirty="0"/>
          </a:p>
          <a:p>
            <a:pPr marL="11113" lvl="1" indent="0">
              <a:buClr>
                <a:srgbClr val="729BC8"/>
              </a:buClr>
              <a:buNone/>
            </a:pPr>
            <a:r>
              <a:rPr lang="en-US" dirty="0"/>
              <a:t>Define text by using colours from the SCI colour palette. </a:t>
            </a:r>
          </a:p>
          <a:p>
            <a:pPr marL="11113" lvl="1" indent="0">
              <a:buClr>
                <a:srgbClr val="729BC8"/>
              </a:buClr>
              <a:buNone/>
            </a:pPr>
            <a:r>
              <a:rPr lang="en-US" dirty="0"/>
              <a:t>Highlight with </a:t>
            </a:r>
            <a:r>
              <a:rPr lang="en-US" b="1" dirty="0">
                <a:solidFill>
                  <a:schemeClr val="tx2"/>
                </a:solidFill>
              </a:rPr>
              <a:t>SCI dark blue</a:t>
            </a:r>
            <a:r>
              <a:rPr lang="en-US" dirty="0"/>
              <a:t>, </a:t>
            </a:r>
            <a:r>
              <a:rPr lang="en-US" b="1" dirty="0">
                <a:solidFill>
                  <a:schemeClr val="accent4"/>
                </a:solidFill>
              </a:rPr>
              <a:t>Grape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Teal </a:t>
            </a:r>
            <a:r>
              <a:rPr lang="en-US" dirty="0"/>
              <a:t>and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Fern </a:t>
            </a:r>
            <a:r>
              <a:rPr lang="en-US" dirty="0"/>
              <a:t>as first choice.</a:t>
            </a: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850AC5F0-64DB-B94F-9AA7-3F04582B36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49" y="6065406"/>
            <a:ext cx="3318837" cy="622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EDEA644-D502-D140-9246-F9CFAECA301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784013" y="1038143"/>
            <a:ext cx="407987" cy="360363"/>
          </a:xfrm>
          <a:prstGeom prst="rect">
            <a:avLst/>
          </a:prstGeom>
          <a:solidFill>
            <a:srgbClr val="729BC8">
              <a:alpha val="32941"/>
            </a:srgbClr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729BC8"/>
              </a:solidFill>
            </a:endParaRPr>
          </a:p>
        </p:txBody>
      </p:sp>
      <p:pic>
        <p:nvPicPr>
          <p:cNvPr id="11" name="Picture 10" descr="SCI_Webinar Logo.png">
            <a:extLst>
              <a:ext uri="{FF2B5EF4-FFF2-40B4-BE49-F238E27FC236}">
                <a16:creationId xmlns:a16="http://schemas.microsoft.com/office/drawing/2014/main" id="{5354416C-85C9-9940-B388-11B2D4D998D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381" y="285832"/>
            <a:ext cx="671266" cy="57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4114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9CE4200-EDB4-D546-A892-64E960DD75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9035B13-2D1B-4F43-BE56-E2B226D20F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2428" y="698184"/>
            <a:ext cx="7908472" cy="642584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AGENDA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067A9E0-DFA4-AD43-ABE3-E3517F6E4F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02428" y="1484784"/>
            <a:ext cx="7908471" cy="4114798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800" b="1">
                <a:solidFill>
                  <a:srgbClr val="0034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sz="1600" b="1">
                <a:solidFill>
                  <a:srgbClr val="003468"/>
                </a:solidFill>
                <a:latin typeface="Arial"/>
                <a:cs typeface="Arial"/>
              </a:defRPr>
            </a:lvl2pPr>
            <a:lvl3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marL="285750" indent="-285750">
              <a:buClr>
                <a:srgbClr val="729BC8"/>
              </a:buClr>
              <a:buFont typeface="Arial" panose="020B0604020202020204" pitchFamily="34" charset="0"/>
              <a:buChar char="•"/>
            </a:pPr>
            <a:r>
              <a:rPr lang="en-US" dirty="0"/>
              <a:t>We use round bullet points in SCI light blue and bold text in SCI dark blue for the agenda</a:t>
            </a: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850AC5F0-64DB-B94F-9AA7-3F04582B36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49" y="6065406"/>
            <a:ext cx="3318837" cy="622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8FA9AB3-724D-8B42-8FB8-A5FCE721F41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784013" y="1038143"/>
            <a:ext cx="407987" cy="360363"/>
          </a:xfrm>
          <a:prstGeom prst="rect">
            <a:avLst/>
          </a:prstGeom>
          <a:solidFill>
            <a:srgbClr val="729BC8">
              <a:alpha val="32941"/>
            </a:srgbClr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729BC8"/>
              </a:solidFill>
            </a:endParaRPr>
          </a:p>
        </p:txBody>
      </p:sp>
      <p:pic>
        <p:nvPicPr>
          <p:cNvPr id="11" name="Picture 10" descr="SCI_Webinar Logo.png">
            <a:extLst>
              <a:ext uri="{FF2B5EF4-FFF2-40B4-BE49-F238E27FC236}">
                <a16:creationId xmlns:a16="http://schemas.microsoft.com/office/drawing/2014/main" id="{B60572A1-2DB8-A047-8BE8-41870C3CA9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381" y="285832"/>
            <a:ext cx="671266" cy="57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5625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A1C5EECB-6CA1-8E45-B91B-F9F1D13855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5"/>
            <a:ext cx="12192000" cy="6853830"/>
          </a:xfrm>
          <a:prstGeom prst="rect">
            <a:avLst/>
          </a:prstGeom>
        </p:spPr>
      </p:pic>
      <p:cxnSp>
        <p:nvCxnSpPr>
          <p:cNvPr id="6" name="Straight Connector 3">
            <a:extLst>
              <a:ext uri="{FF2B5EF4-FFF2-40B4-BE49-F238E27FC236}">
                <a16:creationId xmlns:a16="http://schemas.microsoft.com/office/drawing/2014/main" id="{0CBE3121-6755-A64A-ABA9-9501BAC93C66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50863" y="0"/>
            <a:ext cx="0" cy="1341438"/>
          </a:xfrm>
          <a:prstGeom prst="line">
            <a:avLst/>
          </a:prstGeom>
          <a:noFill/>
          <a:ln w="19050">
            <a:solidFill>
              <a:srgbClr val="729B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9035B13-2D1B-4F43-BE56-E2B226D20F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7" y="698184"/>
            <a:ext cx="6729784" cy="642584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Add headline – We capitalise the first letter only 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067A9E0-DFA4-AD43-ABE3-E3517F6E4F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417" y="1484784"/>
            <a:ext cx="6729784" cy="4114798"/>
          </a:xfrm>
          <a:prstGeom prst="rect">
            <a:avLst/>
          </a:prstGeom>
        </p:spPr>
        <p:txBody>
          <a:bodyPr/>
          <a:lstStyle>
            <a:lvl1pPr marL="0" indent="0" algn="l">
              <a:buClr>
                <a:srgbClr val="729BC8"/>
              </a:buClr>
              <a:buFontTx/>
              <a:buNone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2pPr>
            <a:lvl3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r>
              <a:rPr lang="en-US" dirty="0"/>
              <a:t>Add content, we use the colour black for text, in size 16-18 points as standard.</a:t>
            </a:r>
          </a:p>
          <a:p>
            <a:pPr marL="285750" indent="-285750">
              <a:buClr>
                <a:srgbClr val="729BC8"/>
              </a:buClr>
              <a:buFont typeface="Arial" panose="020B0604020202020204" pitchFamily="34" charset="0"/>
              <a:buChar char="•"/>
            </a:pPr>
            <a:r>
              <a:rPr lang="en-US" dirty="0"/>
              <a:t>We use round bullet points in SCI light blue</a:t>
            </a:r>
          </a:p>
          <a:p>
            <a:pPr marL="628650" lvl="1" indent="-314325">
              <a:buClr>
                <a:srgbClr val="729BC8"/>
              </a:buClr>
              <a:buFont typeface="System Font Regular"/>
              <a:buChar char="−"/>
            </a:pPr>
            <a:r>
              <a:rPr lang="en-US" dirty="0"/>
              <a:t>Our secondary bullet is a light blue line</a:t>
            </a: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850AC5F0-64DB-B94F-9AA7-3F04582B36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49" y="6065406"/>
            <a:ext cx="3318837" cy="622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4B85246-169E-2946-86D7-55AD24C5368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784013" y="1038143"/>
            <a:ext cx="407987" cy="360363"/>
          </a:xfrm>
          <a:prstGeom prst="rect">
            <a:avLst/>
          </a:prstGeom>
          <a:solidFill>
            <a:srgbClr val="729BC8">
              <a:alpha val="32941"/>
            </a:srgbClr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729BC8"/>
              </a:solidFill>
            </a:endParaRPr>
          </a:p>
        </p:txBody>
      </p:sp>
      <p:pic>
        <p:nvPicPr>
          <p:cNvPr id="10" name="Picture 9" descr="SCI_Webinar Logo.png">
            <a:extLst>
              <a:ext uri="{FF2B5EF4-FFF2-40B4-BE49-F238E27FC236}">
                <a16:creationId xmlns:a16="http://schemas.microsoft.com/office/drawing/2014/main" id="{2FFFAD59-C6B0-F54E-B27C-228464EDAFF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381" y="285832"/>
            <a:ext cx="671266" cy="57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684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omputer, computer&#10;&#10;Description automatically generated">
            <a:extLst>
              <a:ext uri="{FF2B5EF4-FFF2-40B4-BE49-F238E27FC236}">
                <a16:creationId xmlns:a16="http://schemas.microsoft.com/office/drawing/2014/main" id="{5B7A56E6-4ED5-B247-B858-901E551ADE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5"/>
            <a:ext cx="12192000" cy="685383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C62A396-104A-A843-8816-DAE37CE65B39}"/>
              </a:ext>
            </a:extLst>
          </p:cNvPr>
          <p:cNvSpPr>
            <a:spLocks noChangeAspect="1"/>
          </p:cNvSpPr>
          <p:nvPr userDrawn="1"/>
        </p:nvSpPr>
        <p:spPr>
          <a:xfrm>
            <a:off x="7900516" y="1448916"/>
            <a:ext cx="4032000" cy="4032000"/>
          </a:xfrm>
          <a:prstGeom prst="ellipse">
            <a:avLst/>
          </a:prstGeom>
          <a:noFill/>
          <a:ln w="31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" name="Straight Connector 3">
            <a:extLst>
              <a:ext uri="{FF2B5EF4-FFF2-40B4-BE49-F238E27FC236}">
                <a16:creationId xmlns:a16="http://schemas.microsoft.com/office/drawing/2014/main" id="{0CBE3121-6755-A64A-ABA9-9501BAC93C66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50863" y="0"/>
            <a:ext cx="0" cy="1341438"/>
          </a:xfrm>
          <a:prstGeom prst="line">
            <a:avLst/>
          </a:prstGeom>
          <a:noFill/>
          <a:ln w="19050">
            <a:solidFill>
              <a:srgbClr val="729B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9035B13-2D1B-4F43-BE56-E2B226D20F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7" y="698184"/>
            <a:ext cx="6729784" cy="642584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Add headline – We capitalise the first letter only 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067A9E0-DFA4-AD43-ABE3-E3517F6E4F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417" y="1484784"/>
            <a:ext cx="6729784" cy="4114798"/>
          </a:xfrm>
          <a:prstGeom prst="rect">
            <a:avLst/>
          </a:prstGeom>
        </p:spPr>
        <p:txBody>
          <a:bodyPr/>
          <a:lstStyle>
            <a:lvl1pPr marL="0" indent="0" algn="l">
              <a:buClr>
                <a:srgbClr val="729BC8"/>
              </a:buClr>
              <a:buFontTx/>
              <a:buNone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2pPr>
            <a:lvl3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r>
              <a:rPr lang="en-US" dirty="0"/>
              <a:t>Add content, we use the colour black for text, in size 16-18 points as standard.</a:t>
            </a:r>
          </a:p>
          <a:p>
            <a:pPr marL="285750" indent="-285750">
              <a:buClr>
                <a:srgbClr val="729BC8"/>
              </a:buClr>
              <a:buFont typeface="Arial" panose="020B0604020202020204" pitchFamily="34" charset="0"/>
              <a:buChar char="•"/>
            </a:pPr>
            <a:r>
              <a:rPr lang="en-US" dirty="0"/>
              <a:t>We use round bullet points in SCI light blue</a:t>
            </a:r>
          </a:p>
          <a:p>
            <a:pPr marL="628650" lvl="1" indent="-314325">
              <a:buClr>
                <a:srgbClr val="729BC8"/>
              </a:buClr>
              <a:buFont typeface="System Font Regular"/>
              <a:buChar char="−"/>
            </a:pPr>
            <a:r>
              <a:rPr lang="en-US" dirty="0"/>
              <a:t>Our secondary bullet is a light blue line</a:t>
            </a: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850AC5F0-64DB-B94F-9AA7-3F04582B36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49" y="6065406"/>
            <a:ext cx="3318837" cy="62299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37C25D3-37F1-3F47-9E50-293B8EB1BF9C}"/>
              </a:ext>
            </a:extLst>
          </p:cNvPr>
          <p:cNvSpPr/>
          <p:nvPr userDrawn="1"/>
        </p:nvSpPr>
        <p:spPr>
          <a:xfrm>
            <a:off x="7937500" y="1446684"/>
            <a:ext cx="3988916" cy="3988916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67762B-8C06-A34E-B8A4-E916A108116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784013" y="1038143"/>
            <a:ext cx="407987" cy="360363"/>
          </a:xfrm>
          <a:prstGeom prst="rect">
            <a:avLst/>
          </a:prstGeom>
          <a:solidFill>
            <a:srgbClr val="729BC8">
              <a:alpha val="32941"/>
            </a:srgbClr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729BC8"/>
              </a:solidFill>
            </a:endParaRPr>
          </a:p>
        </p:txBody>
      </p:sp>
      <p:pic>
        <p:nvPicPr>
          <p:cNvPr id="11" name="Picture 10" descr="SCI_Webinar Logo.png">
            <a:extLst>
              <a:ext uri="{FF2B5EF4-FFF2-40B4-BE49-F238E27FC236}">
                <a16:creationId xmlns:a16="http://schemas.microsoft.com/office/drawing/2014/main" id="{87CF6E8B-558D-EF44-A73D-CD640F6224E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381" y="285832"/>
            <a:ext cx="671266" cy="57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4781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48885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necklace&#10;&#10;Description automatically generated">
            <a:extLst>
              <a:ext uri="{FF2B5EF4-FFF2-40B4-BE49-F238E27FC236}">
                <a16:creationId xmlns:a16="http://schemas.microsoft.com/office/drawing/2014/main" id="{2C8A66FA-247B-AA49-83DE-FD06BB1C7E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5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6000" y="2731295"/>
            <a:ext cx="4896000" cy="54434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Thank you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539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66337A4C-8FEB-A041-8500-82BC59220EDC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600" cy="6858000"/>
          </a:xfrm>
          <a:prstGeom prst="rect">
            <a:avLst/>
          </a:prstGeom>
        </p:spPr>
      </p:pic>
      <p:cxnSp>
        <p:nvCxnSpPr>
          <p:cNvPr id="6" name="Straight Connector 3">
            <a:extLst>
              <a:ext uri="{FF2B5EF4-FFF2-40B4-BE49-F238E27FC236}">
                <a16:creationId xmlns:a16="http://schemas.microsoft.com/office/drawing/2014/main" id="{0CBE3121-6755-A64A-ABA9-9501BAC93C66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50863" y="0"/>
            <a:ext cx="0" cy="1341438"/>
          </a:xfrm>
          <a:prstGeom prst="line">
            <a:avLst/>
          </a:prstGeom>
          <a:noFill/>
          <a:ln w="19050">
            <a:solidFill>
              <a:srgbClr val="729B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9035B13-2D1B-4F43-BE56-E2B226D20F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698184"/>
            <a:ext cx="10171484" cy="642584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Add headline – We capitalise the first letter only 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067A9E0-DFA4-AD43-ABE3-E3517F6E4F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416" y="1484784"/>
            <a:ext cx="10171484" cy="4114798"/>
          </a:xfrm>
          <a:prstGeom prst="rect">
            <a:avLst/>
          </a:prstGeom>
        </p:spPr>
        <p:txBody>
          <a:bodyPr/>
          <a:lstStyle>
            <a:lvl1pPr marL="192088" indent="-192088" algn="l">
              <a:buNone/>
              <a:tabLst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marL="546100" indent="-185738" algn="l">
              <a:tabLst/>
              <a:defRPr sz="1600">
                <a:solidFill>
                  <a:schemeClr val="tx1"/>
                </a:solidFill>
                <a:latin typeface="Arial"/>
                <a:cs typeface="Arial"/>
              </a:defRPr>
            </a:lvl2pPr>
            <a:lvl3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r>
              <a:rPr lang="en-US" dirty="0"/>
              <a:t>Add content, we use the colour black for text, in size 16-18 points as standard.</a:t>
            </a:r>
          </a:p>
          <a:p>
            <a:pPr marL="270000" indent="-270000">
              <a:spcBef>
                <a:spcPts val="500"/>
              </a:spcBef>
              <a:buClr>
                <a:srgbClr val="729BC8"/>
              </a:buClr>
              <a:buFont typeface="Arial" panose="020B0604020202020204" pitchFamily="34" charset="0"/>
              <a:buChar char="•"/>
            </a:pPr>
            <a:r>
              <a:rPr lang="en-US" dirty="0"/>
              <a:t>We use round bullet points in SCI light blue, with 0.75” indent</a:t>
            </a:r>
          </a:p>
          <a:p>
            <a:pPr marL="630000" lvl="1" indent="-360000">
              <a:spcBef>
                <a:spcPts val="500"/>
              </a:spcBef>
              <a:buClr>
                <a:srgbClr val="729BC8"/>
              </a:buClr>
              <a:buFont typeface="System Font Regular"/>
              <a:buChar char="−"/>
            </a:pPr>
            <a:r>
              <a:rPr lang="en-US" dirty="0"/>
              <a:t>Our secondary bullets is a light blue line, with 1.75” indent</a:t>
            </a:r>
          </a:p>
          <a:p>
            <a:pPr marL="314325" lvl="1" indent="0">
              <a:buClr>
                <a:srgbClr val="729BC8"/>
              </a:buClr>
              <a:buNone/>
            </a:pPr>
            <a:endParaRPr lang="en-US" dirty="0"/>
          </a:p>
          <a:p>
            <a:pPr marL="11113" lvl="1" indent="0">
              <a:buClr>
                <a:srgbClr val="729BC8"/>
              </a:buClr>
              <a:buNone/>
            </a:pPr>
            <a:r>
              <a:rPr lang="en-US" dirty="0"/>
              <a:t>Define text by using colours from the SCI colour palette. </a:t>
            </a:r>
          </a:p>
          <a:p>
            <a:pPr marL="11113" lvl="1" indent="0">
              <a:buClr>
                <a:srgbClr val="729BC8"/>
              </a:buClr>
              <a:buNone/>
            </a:pPr>
            <a:r>
              <a:rPr lang="en-US" dirty="0"/>
              <a:t>Highlight with </a:t>
            </a:r>
            <a:r>
              <a:rPr lang="en-US" b="1" dirty="0">
                <a:solidFill>
                  <a:schemeClr val="tx2"/>
                </a:solidFill>
              </a:rPr>
              <a:t>SCI dark blue</a:t>
            </a:r>
            <a:r>
              <a:rPr lang="en-US" dirty="0"/>
              <a:t>, </a:t>
            </a:r>
            <a:r>
              <a:rPr lang="en-US" b="1" dirty="0">
                <a:solidFill>
                  <a:schemeClr val="accent4"/>
                </a:solidFill>
              </a:rPr>
              <a:t>Grape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Teal </a:t>
            </a:r>
            <a:r>
              <a:rPr lang="en-US" dirty="0"/>
              <a:t>and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Fern </a:t>
            </a:r>
            <a:r>
              <a:rPr lang="en-US" dirty="0"/>
              <a:t>as first choice.</a:t>
            </a: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850AC5F0-64DB-B94F-9AA7-3F04582B36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49" y="6065406"/>
            <a:ext cx="3318837" cy="622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E268384-8571-DC47-85EA-8BE2A9376A7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784013" y="1038143"/>
            <a:ext cx="407987" cy="360363"/>
          </a:xfrm>
          <a:prstGeom prst="rect">
            <a:avLst/>
          </a:prstGeom>
          <a:solidFill>
            <a:srgbClr val="729BC8">
              <a:alpha val="32941"/>
            </a:srgbClr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729B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5820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0A465964-A0FA-1C49-B7FA-0F5642C2B6DC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6800" cy="6858000"/>
          </a:xfrm>
          <a:prstGeom prst="rect">
            <a:avLst/>
          </a:prstGeom>
        </p:spPr>
      </p:pic>
      <p:cxnSp>
        <p:nvCxnSpPr>
          <p:cNvPr id="6" name="Straight Connector 3">
            <a:extLst>
              <a:ext uri="{FF2B5EF4-FFF2-40B4-BE49-F238E27FC236}">
                <a16:creationId xmlns:a16="http://schemas.microsoft.com/office/drawing/2014/main" id="{0CBE3121-6755-A64A-ABA9-9501BAC93C66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50863" y="0"/>
            <a:ext cx="0" cy="1341438"/>
          </a:xfrm>
          <a:prstGeom prst="line">
            <a:avLst/>
          </a:prstGeom>
          <a:noFill/>
          <a:ln w="19050">
            <a:solidFill>
              <a:srgbClr val="729B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9035B13-2D1B-4F43-BE56-E2B226D20F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698184"/>
            <a:ext cx="10171484" cy="642584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Add headline – We capitalise the first letter only 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067A9E0-DFA4-AD43-ABE3-E3517F6E4F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416" y="1484784"/>
            <a:ext cx="6883998" cy="4114798"/>
          </a:xfrm>
          <a:prstGeom prst="rect">
            <a:avLst/>
          </a:prstGeom>
        </p:spPr>
        <p:txBody>
          <a:bodyPr/>
          <a:lstStyle>
            <a:lvl1pPr marL="15875" indent="-15875" algn="l">
              <a:buNone/>
              <a:tabLst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marL="546100" indent="-185738" algn="l">
              <a:tabLst/>
              <a:defRPr sz="1600">
                <a:solidFill>
                  <a:schemeClr val="tx1"/>
                </a:solidFill>
                <a:latin typeface="Arial"/>
                <a:cs typeface="Arial"/>
              </a:defRPr>
            </a:lvl2pPr>
            <a:lvl3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r>
              <a:rPr lang="en-US" dirty="0"/>
              <a:t>Add content, we use the colour black for text, in size 16-18 points as standard.</a:t>
            </a:r>
          </a:p>
          <a:p>
            <a:pPr marL="270000" indent="-270000">
              <a:spcBef>
                <a:spcPts val="500"/>
              </a:spcBef>
              <a:buClr>
                <a:srgbClr val="729BC8"/>
              </a:buClr>
              <a:buFont typeface="Arial" panose="020B0604020202020204" pitchFamily="34" charset="0"/>
              <a:buChar char="•"/>
            </a:pPr>
            <a:r>
              <a:rPr lang="en-US" dirty="0"/>
              <a:t>We use round bullet points in SCI light blue, with 0.75” indent</a:t>
            </a:r>
          </a:p>
          <a:p>
            <a:pPr marL="630000" lvl="1" indent="-360000">
              <a:spcBef>
                <a:spcPts val="500"/>
              </a:spcBef>
              <a:buClr>
                <a:srgbClr val="729BC8"/>
              </a:buClr>
              <a:buFont typeface="System Font Regular"/>
              <a:buChar char="−"/>
            </a:pPr>
            <a:r>
              <a:rPr lang="en-US" dirty="0"/>
              <a:t>Our secondary bullets is a light blue line, with 1.75” indent</a:t>
            </a:r>
          </a:p>
          <a:p>
            <a:pPr marL="314325" lvl="1" indent="0">
              <a:buClr>
                <a:srgbClr val="729BC8"/>
              </a:buClr>
              <a:buNone/>
            </a:pPr>
            <a:endParaRPr lang="en-US" dirty="0"/>
          </a:p>
          <a:p>
            <a:pPr marL="11113" lvl="1" indent="0">
              <a:buClr>
                <a:srgbClr val="729BC8"/>
              </a:buClr>
              <a:buNone/>
            </a:pPr>
            <a:r>
              <a:rPr lang="en-US" dirty="0"/>
              <a:t>Define text by using colours from the SCI colour palette. </a:t>
            </a:r>
          </a:p>
          <a:p>
            <a:pPr marL="11113" lvl="1" indent="0">
              <a:buClr>
                <a:srgbClr val="729BC8"/>
              </a:buClr>
              <a:buNone/>
            </a:pPr>
            <a:r>
              <a:rPr lang="en-US" dirty="0"/>
              <a:t>Highlight with </a:t>
            </a:r>
            <a:r>
              <a:rPr lang="en-US" b="1" dirty="0">
                <a:solidFill>
                  <a:schemeClr val="tx2"/>
                </a:solidFill>
              </a:rPr>
              <a:t>SCI dark blue</a:t>
            </a:r>
            <a:r>
              <a:rPr lang="en-US" dirty="0"/>
              <a:t>, </a:t>
            </a:r>
            <a:r>
              <a:rPr lang="en-US" b="1" dirty="0">
                <a:solidFill>
                  <a:schemeClr val="accent4"/>
                </a:solidFill>
              </a:rPr>
              <a:t>Grape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Teal </a:t>
            </a:r>
            <a:r>
              <a:rPr lang="en-US" dirty="0"/>
              <a:t>and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Fern </a:t>
            </a:r>
            <a:r>
              <a:rPr lang="en-US" dirty="0"/>
              <a:t>as first choice.</a:t>
            </a: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850AC5F0-64DB-B94F-9AA7-3F04582B36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49" y="6065406"/>
            <a:ext cx="3318837" cy="622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551328C-F21C-2040-A987-EB9BB202C3A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784013" y="1038143"/>
            <a:ext cx="407987" cy="360363"/>
          </a:xfrm>
          <a:prstGeom prst="rect">
            <a:avLst/>
          </a:prstGeom>
          <a:solidFill>
            <a:srgbClr val="729BC8">
              <a:alpha val="32941"/>
            </a:srgbClr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729BC8"/>
              </a:solidFill>
            </a:endParaRPr>
          </a:p>
        </p:txBody>
      </p:sp>
      <p:pic>
        <p:nvPicPr>
          <p:cNvPr id="10" name="Picture 9" descr="SCI_Webinar Logo.png">
            <a:extLst>
              <a:ext uri="{FF2B5EF4-FFF2-40B4-BE49-F238E27FC236}">
                <a16:creationId xmlns:a16="http://schemas.microsoft.com/office/drawing/2014/main" id="{DA1664F2-5C5A-5349-8B2F-79D4BA1A734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381" y="285832"/>
            <a:ext cx="671266" cy="57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7078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6000" y="3078535"/>
            <a:ext cx="4896000" cy="42346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36000" y="4150706"/>
            <a:ext cx="4896000" cy="4132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rgbClr val="003468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Subtitle / Presenter name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A0CC737-025A-D340-B346-92E4348AF7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36000" y="4825867"/>
            <a:ext cx="4896000" cy="41328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1">
                <a:solidFill>
                  <a:schemeClr val="accent4"/>
                </a:solidFill>
              </a:defRPr>
            </a:lvl1pPr>
            <a:lvl2pPr marL="457200" indent="0">
              <a:buFontTx/>
              <a:buNone/>
              <a:defRPr sz="800"/>
            </a:lvl2pPr>
            <a:lvl3pPr marL="914400" indent="0">
              <a:buFontTx/>
              <a:buNone/>
              <a:defRPr sz="800"/>
            </a:lvl3pPr>
            <a:lvl4pPr marL="1371600" indent="0">
              <a:buFontTx/>
              <a:buNone/>
              <a:defRPr sz="800"/>
            </a:lvl4pPr>
            <a:lvl5pPr marL="1828800" indent="0">
              <a:buFontTx/>
              <a:buNone/>
              <a:defRPr sz="800"/>
            </a:lvl5pPr>
          </a:lstStyle>
          <a:p>
            <a:pPr lvl="0"/>
            <a:r>
              <a:rPr lang="en-GB" dirty="0"/>
              <a:t>Date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9154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F30AA072-24A6-7F41-BE27-5CCBD71920D7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6800" cy="6858000"/>
          </a:xfrm>
          <a:prstGeom prst="rect">
            <a:avLst/>
          </a:prstGeom>
        </p:spPr>
      </p:pic>
      <p:cxnSp>
        <p:nvCxnSpPr>
          <p:cNvPr id="6" name="Straight Connector 3">
            <a:extLst>
              <a:ext uri="{FF2B5EF4-FFF2-40B4-BE49-F238E27FC236}">
                <a16:creationId xmlns:a16="http://schemas.microsoft.com/office/drawing/2014/main" id="{0CBE3121-6755-A64A-ABA9-9501BAC93C66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50863" y="0"/>
            <a:ext cx="0" cy="1341438"/>
          </a:xfrm>
          <a:prstGeom prst="line">
            <a:avLst/>
          </a:prstGeom>
          <a:noFill/>
          <a:ln w="19050">
            <a:solidFill>
              <a:srgbClr val="729B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9035B13-2D1B-4F43-BE56-E2B226D20F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698184"/>
            <a:ext cx="10171484" cy="642584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Add headline – We capitalise the first letter only 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067A9E0-DFA4-AD43-ABE3-E3517F6E4F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416" y="1484784"/>
            <a:ext cx="10171484" cy="4114798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2pPr>
            <a:lvl3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r>
              <a:rPr lang="en-US" dirty="0"/>
              <a:t>Add content, we use the colour black for text, in size 16-18 points as standard.</a:t>
            </a:r>
          </a:p>
          <a:p>
            <a:pPr marL="285750" indent="-285750">
              <a:buClr>
                <a:srgbClr val="729BC8"/>
              </a:buClr>
              <a:buFont typeface="Arial" panose="020B0604020202020204" pitchFamily="34" charset="0"/>
              <a:buChar char="•"/>
            </a:pPr>
            <a:r>
              <a:rPr lang="en-US" dirty="0"/>
              <a:t>We use round bullet points in SCI light blue</a:t>
            </a:r>
          </a:p>
          <a:p>
            <a:pPr marL="628650" lvl="1" indent="-314325">
              <a:buClr>
                <a:srgbClr val="729BC8"/>
              </a:buClr>
              <a:buFont typeface="System Font Regular"/>
              <a:buChar char="−"/>
            </a:pPr>
            <a:r>
              <a:rPr lang="en-US" dirty="0"/>
              <a:t>Our secondary bullet is a light blue line</a:t>
            </a:r>
          </a:p>
          <a:p>
            <a:pPr marL="314325" lvl="1" indent="0">
              <a:buClr>
                <a:srgbClr val="729BC8"/>
              </a:buClr>
              <a:buNone/>
            </a:pPr>
            <a:endParaRPr lang="en-US" dirty="0"/>
          </a:p>
          <a:p>
            <a:pPr marL="11113" lvl="1" indent="0">
              <a:buClr>
                <a:srgbClr val="729BC8"/>
              </a:buClr>
              <a:buNone/>
            </a:pPr>
            <a:r>
              <a:rPr lang="en-US" dirty="0"/>
              <a:t>Define text by using colours from the SCI colour palette. </a:t>
            </a:r>
          </a:p>
          <a:p>
            <a:pPr marL="11113" lvl="1" indent="0">
              <a:buClr>
                <a:srgbClr val="729BC8"/>
              </a:buClr>
              <a:buNone/>
            </a:pPr>
            <a:r>
              <a:rPr lang="en-US" dirty="0"/>
              <a:t>Highlight with </a:t>
            </a:r>
            <a:r>
              <a:rPr lang="en-US" b="1" dirty="0">
                <a:solidFill>
                  <a:schemeClr val="tx2"/>
                </a:solidFill>
              </a:rPr>
              <a:t>SCI dark blue</a:t>
            </a:r>
            <a:r>
              <a:rPr lang="en-US" dirty="0"/>
              <a:t>, </a:t>
            </a:r>
            <a:r>
              <a:rPr lang="en-US" b="1" dirty="0">
                <a:solidFill>
                  <a:schemeClr val="accent4"/>
                </a:solidFill>
              </a:rPr>
              <a:t>Grape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Teal </a:t>
            </a:r>
            <a:r>
              <a:rPr lang="en-US" dirty="0"/>
              <a:t>and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Fern </a:t>
            </a:r>
            <a:r>
              <a:rPr lang="en-US" dirty="0"/>
              <a:t>as first choice.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503B5F8-59FD-0E4B-8D7B-380E03CE967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784013" y="692150"/>
            <a:ext cx="407987" cy="360363"/>
          </a:xfrm>
          <a:prstGeom prst="rect">
            <a:avLst/>
          </a:prstGeom>
          <a:solidFill>
            <a:srgbClr val="729BC8">
              <a:alpha val="32941"/>
            </a:srgbClr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729BC8"/>
              </a:solidFill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850AC5F0-64DB-B94F-9AA7-3F04582B36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49" y="6065406"/>
            <a:ext cx="3318837" cy="62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1431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EE249C47-5818-1844-9F85-E04CA1D91A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6" name="Straight Connector 3">
            <a:extLst>
              <a:ext uri="{FF2B5EF4-FFF2-40B4-BE49-F238E27FC236}">
                <a16:creationId xmlns:a16="http://schemas.microsoft.com/office/drawing/2014/main" id="{0CBE3121-6755-A64A-ABA9-9501BAC93C66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50863" y="0"/>
            <a:ext cx="0" cy="1341438"/>
          </a:xfrm>
          <a:prstGeom prst="line">
            <a:avLst/>
          </a:prstGeom>
          <a:noFill/>
          <a:ln w="19050">
            <a:solidFill>
              <a:srgbClr val="729B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9035B13-2D1B-4F43-BE56-E2B226D20F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698184"/>
            <a:ext cx="10171484" cy="642584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Add headline – We capitalise the first letter only 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067A9E0-DFA4-AD43-ABE3-E3517F6E4F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416" y="1484784"/>
            <a:ext cx="10171484" cy="411479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2pPr>
            <a:lvl3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r>
              <a:rPr lang="en-US" dirty="0"/>
              <a:t>Add content, we use the colour black for text, in size 16-18 points as standard.</a:t>
            </a:r>
          </a:p>
          <a:p>
            <a:pPr marL="285750" indent="-285750">
              <a:buClr>
                <a:srgbClr val="729BC8"/>
              </a:buClr>
              <a:buFont typeface="Arial" panose="020B0604020202020204" pitchFamily="34" charset="0"/>
              <a:buChar char="•"/>
            </a:pPr>
            <a:r>
              <a:rPr lang="en-US" dirty="0"/>
              <a:t>We use round bullet points in SCI light blue</a:t>
            </a:r>
          </a:p>
          <a:p>
            <a:pPr marL="628650" lvl="1" indent="-314325">
              <a:buClr>
                <a:srgbClr val="729BC8"/>
              </a:buClr>
              <a:buFont typeface="System Font Regular"/>
              <a:buChar char="−"/>
            </a:pPr>
            <a:r>
              <a:rPr lang="en-US" dirty="0"/>
              <a:t>Our secondary bullet is a light blue line</a:t>
            </a:r>
          </a:p>
          <a:p>
            <a:pPr marL="314325" lvl="1" indent="0">
              <a:buClr>
                <a:srgbClr val="729BC8"/>
              </a:buClr>
              <a:buNone/>
            </a:pPr>
            <a:endParaRPr lang="en-US" dirty="0"/>
          </a:p>
          <a:p>
            <a:pPr marL="11113" lvl="1" indent="0">
              <a:buClr>
                <a:srgbClr val="729BC8"/>
              </a:buClr>
              <a:buNone/>
            </a:pPr>
            <a:r>
              <a:rPr lang="en-US" dirty="0"/>
              <a:t>Define text by using colours from the SCI colour palette. </a:t>
            </a:r>
          </a:p>
          <a:p>
            <a:pPr marL="11113" lvl="1" indent="0">
              <a:buClr>
                <a:srgbClr val="729BC8"/>
              </a:buClr>
              <a:buNone/>
            </a:pPr>
            <a:r>
              <a:rPr lang="en-US" dirty="0"/>
              <a:t>Highlight with </a:t>
            </a:r>
            <a:r>
              <a:rPr lang="en-US" b="1" dirty="0">
                <a:solidFill>
                  <a:schemeClr val="tx2"/>
                </a:solidFill>
              </a:rPr>
              <a:t>SCI dark blue</a:t>
            </a:r>
            <a:r>
              <a:rPr lang="en-US" dirty="0"/>
              <a:t>, </a:t>
            </a:r>
            <a:r>
              <a:rPr lang="en-US" b="1" dirty="0">
                <a:solidFill>
                  <a:schemeClr val="accent4"/>
                </a:solidFill>
              </a:rPr>
              <a:t>Grape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Teal </a:t>
            </a:r>
            <a:r>
              <a:rPr lang="en-US" dirty="0"/>
              <a:t>and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Fern </a:t>
            </a:r>
            <a:r>
              <a:rPr lang="en-US" dirty="0"/>
              <a:t>as first choice.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503B5F8-59FD-0E4B-8D7B-380E03CE967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784013" y="692150"/>
            <a:ext cx="407987" cy="360363"/>
          </a:xfrm>
          <a:prstGeom prst="rect">
            <a:avLst/>
          </a:prstGeom>
          <a:solidFill>
            <a:srgbClr val="729BC8">
              <a:alpha val="32941"/>
            </a:srgbClr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729BC8"/>
              </a:solidFill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850AC5F0-64DB-B94F-9AA7-3F04582B36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49" y="6065406"/>
            <a:ext cx="3318837" cy="62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1190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necklace&#10;&#10;Description automatically generated">
            <a:extLst>
              <a:ext uri="{FF2B5EF4-FFF2-40B4-BE49-F238E27FC236}">
                <a16:creationId xmlns:a16="http://schemas.microsoft.com/office/drawing/2014/main" id="{2C8A66FA-247B-AA49-83DE-FD06BB1C7E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5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6000" y="2731295"/>
            <a:ext cx="4896000" cy="54434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Thank you </a:t>
            </a:r>
            <a:endParaRPr lang="en-US" dirty="0"/>
          </a:p>
        </p:txBody>
      </p:sp>
      <p:pic>
        <p:nvPicPr>
          <p:cNvPr id="7" name="Picture 6" descr="A picture containing food&#10;&#10;Description automatically generated">
            <a:extLst>
              <a:ext uri="{FF2B5EF4-FFF2-40B4-BE49-F238E27FC236}">
                <a16:creationId xmlns:a16="http://schemas.microsoft.com/office/drawing/2014/main" id="{80D92360-9334-8D41-BC54-E129CB519E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465" y="340797"/>
            <a:ext cx="1153920" cy="93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79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9CE4200-EDB4-D546-A892-64E960DD753B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68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9035B13-2D1B-4F43-BE56-E2B226D20F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2428" y="698184"/>
            <a:ext cx="7908472" cy="642584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Agenda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067A9E0-DFA4-AD43-ABE3-E3517F6E4F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02428" y="1484784"/>
            <a:ext cx="7908471" cy="4114798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800" b="1">
                <a:solidFill>
                  <a:srgbClr val="0034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sz="1600" b="1">
                <a:solidFill>
                  <a:srgbClr val="003468"/>
                </a:solidFill>
                <a:latin typeface="Arial"/>
                <a:cs typeface="Arial"/>
              </a:defRPr>
            </a:lvl2pPr>
            <a:lvl3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marL="285750" indent="-285750">
              <a:buClr>
                <a:srgbClr val="729BC8"/>
              </a:buClr>
              <a:buFont typeface="Arial" panose="020B0604020202020204" pitchFamily="34" charset="0"/>
              <a:buChar char="•"/>
            </a:pPr>
            <a:r>
              <a:rPr lang="en-US" dirty="0"/>
              <a:t>We use round bullet points in SCI light blue and bold text in SCI dark blue for the agenda</a:t>
            </a: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850AC5F0-64DB-B94F-9AA7-3F04582B36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49" y="6065406"/>
            <a:ext cx="3318837" cy="622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72DF07E-C04F-FA4E-A204-42880F82C0D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784013" y="1038143"/>
            <a:ext cx="407987" cy="360363"/>
          </a:xfrm>
          <a:prstGeom prst="rect">
            <a:avLst/>
          </a:prstGeom>
          <a:solidFill>
            <a:srgbClr val="729BC8">
              <a:alpha val="32941"/>
            </a:srgbClr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729B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981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64BAC4E7-5D8A-854E-96F1-52D7C41B75F8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68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9035B13-2D1B-4F43-BE56-E2B226D20F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2428" y="698184"/>
            <a:ext cx="7908472" cy="642584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Sponsors</a:t>
            </a:r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850AC5F0-64DB-B94F-9AA7-3F04582B36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49" y="6065406"/>
            <a:ext cx="3318837" cy="62299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B039EB1-2651-3D44-9FDF-6262ACDE9E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02428" y="1484784"/>
            <a:ext cx="2253343" cy="4114798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800" b="1">
                <a:solidFill>
                  <a:srgbClr val="0034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sz="1600" b="1">
                <a:solidFill>
                  <a:srgbClr val="003468"/>
                </a:solidFill>
                <a:latin typeface="Arial"/>
                <a:cs typeface="Arial"/>
              </a:defRPr>
            </a:lvl2pPr>
            <a:lvl3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marL="285750" indent="-285750">
              <a:buClr>
                <a:srgbClr val="729BC8"/>
              </a:buClr>
              <a:buFont typeface="Arial" panose="020B0604020202020204" pitchFamily="34" charset="0"/>
              <a:buChar char="•"/>
            </a:pPr>
            <a:r>
              <a:rPr lang="en-US" dirty="0"/>
              <a:t>Add 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A0C78FA-8DBF-4449-84F8-415A073EC36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573485" y="1484784"/>
            <a:ext cx="5437415" cy="4114798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800" b="1">
                <a:solidFill>
                  <a:srgbClr val="0034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sz="1600" b="1">
                <a:solidFill>
                  <a:srgbClr val="003468"/>
                </a:solidFill>
                <a:latin typeface="Arial"/>
                <a:cs typeface="Arial"/>
              </a:defRPr>
            </a:lvl2pPr>
            <a:lvl3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marL="285750" indent="-285750">
              <a:buClr>
                <a:srgbClr val="729BC8"/>
              </a:buClr>
              <a:buFont typeface="Arial" panose="020B0604020202020204" pitchFamily="34" charset="0"/>
              <a:buChar char="•"/>
            </a:pPr>
            <a:r>
              <a:rPr lang="en-US" dirty="0"/>
              <a:t>Add logos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5DD558-E603-AB40-928C-99E9A60FEE8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784013" y="1038143"/>
            <a:ext cx="407987" cy="360363"/>
          </a:xfrm>
          <a:prstGeom prst="rect">
            <a:avLst/>
          </a:prstGeom>
          <a:solidFill>
            <a:srgbClr val="729BC8">
              <a:alpha val="32941"/>
            </a:srgbClr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729B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716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01427D01-1512-BD46-857D-12825B6BBD7C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68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9035B13-2D1B-4F43-BE56-E2B226D20F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2428" y="698184"/>
            <a:ext cx="7908472" cy="642584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Exhibitors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067A9E0-DFA4-AD43-ABE3-E3517F6E4F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02428" y="1484784"/>
            <a:ext cx="2253343" cy="4114798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800" b="1">
                <a:solidFill>
                  <a:srgbClr val="0034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sz="1600" b="1">
                <a:solidFill>
                  <a:srgbClr val="003468"/>
                </a:solidFill>
                <a:latin typeface="Arial"/>
                <a:cs typeface="Arial"/>
              </a:defRPr>
            </a:lvl2pPr>
            <a:lvl3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marL="285750" indent="-285750">
              <a:buClr>
                <a:srgbClr val="729BC8"/>
              </a:buClr>
              <a:buFont typeface="Arial" panose="020B0604020202020204" pitchFamily="34" charset="0"/>
              <a:buChar char="•"/>
            </a:pPr>
            <a:r>
              <a:rPr lang="en-US" dirty="0"/>
              <a:t>Add text</a:t>
            </a: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850AC5F0-64DB-B94F-9AA7-3F04582B36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49" y="6065406"/>
            <a:ext cx="3318837" cy="62299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9829B1B-C8BD-044F-BFDA-684198B64CF9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573485" y="1484784"/>
            <a:ext cx="5437415" cy="4114798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800" b="1">
                <a:solidFill>
                  <a:srgbClr val="0034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sz="1600" b="1">
                <a:solidFill>
                  <a:srgbClr val="003468"/>
                </a:solidFill>
                <a:latin typeface="Arial"/>
                <a:cs typeface="Arial"/>
              </a:defRPr>
            </a:lvl2pPr>
            <a:lvl3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marL="285750" indent="-285750">
              <a:buClr>
                <a:srgbClr val="729BC8"/>
              </a:buClr>
              <a:buFont typeface="Arial" panose="020B0604020202020204" pitchFamily="34" charset="0"/>
              <a:buChar char="•"/>
            </a:pPr>
            <a:r>
              <a:rPr lang="en-US" dirty="0"/>
              <a:t>Add logos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5D57D5-8AD7-CA4A-9390-4C2C46E696F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784013" y="1038143"/>
            <a:ext cx="407987" cy="360363"/>
          </a:xfrm>
          <a:prstGeom prst="rect">
            <a:avLst/>
          </a:prstGeom>
          <a:solidFill>
            <a:srgbClr val="729BC8">
              <a:alpha val="32941"/>
            </a:srgbClr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729B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0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0A465964-A0FA-1C49-B7FA-0F5642C2B6DC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6800" cy="6858000"/>
          </a:xfrm>
          <a:prstGeom prst="rect">
            <a:avLst/>
          </a:prstGeom>
        </p:spPr>
      </p:pic>
      <p:cxnSp>
        <p:nvCxnSpPr>
          <p:cNvPr id="6" name="Straight Connector 3">
            <a:extLst>
              <a:ext uri="{FF2B5EF4-FFF2-40B4-BE49-F238E27FC236}">
                <a16:creationId xmlns:a16="http://schemas.microsoft.com/office/drawing/2014/main" id="{0CBE3121-6755-A64A-ABA9-9501BAC93C66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50863" y="0"/>
            <a:ext cx="0" cy="1341438"/>
          </a:xfrm>
          <a:prstGeom prst="line">
            <a:avLst/>
          </a:prstGeom>
          <a:noFill/>
          <a:ln w="19050">
            <a:solidFill>
              <a:srgbClr val="729B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9035B13-2D1B-4F43-BE56-E2B226D20F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698184"/>
            <a:ext cx="10171484" cy="642584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Add headline – We capitalise the first letter only 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067A9E0-DFA4-AD43-ABE3-E3517F6E4F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416" y="1484784"/>
            <a:ext cx="6883998" cy="4114798"/>
          </a:xfrm>
          <a:prstGeom prst="rect">
            <a:avLst/>
          </a:prstGeom>
        </p:spPr>
        <p:txBody>
          <a:bodyPr/>
          <a:lstStyle>
            <a:lvl1pPr marL="15875" indent="-15875" algn="l">
              <a:buNone/>
              <a:tabLst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marL="546100" indent="-185738" algn="l">
              <a:tabLst/>
              <a:defRPr sz="1600">
                <a:solidFill>
                  <a:schemeClr val="tx1"/>
                </a:solidFill>
                <a:latin typeface="Arial"/>
                <a:cs typeface="Arial"/>
              </a:defRPr>
            </a:lvl2pPr>
            <a:lvl3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r>
              <a:rPr lang="en-US" dirty="0"/>
              <a:t>Add content, we use the colour black for text, in size 16-18 points as standard.</a:t>
            </a:r>
          </a:p>
          <a:p>
            <a:pPr marL="270000" indent="-270000">
              <a:spcBef>
                <a:spcPts val="500"/>
              </a:spcBef>
              <a:buClr>
                <a:srgbClr val="729BC8"/>
              </a:buClr>
              <a:buFont typeface="Arial" panose="020B0604020202020204" pitchFamily="34" charset="0"/>
              <a:buChar char="•"/>
            </a:pPr>
            <a:r>
              <a:rPr lang="en-US" dirty="0"/>
              <a:t>We use round bullet points in SCI light blue, with 0.75” indent</a:t>
            </a:r>
          </a:p>
          <a:p>
            <a:pPr marL="630000" lvl="1" indent="-360000">
              <a:spcBef>
                <a:spcPts val="500"/>
              </a:spcBef>
              <a:buClr>
                <a:srgbClr val="729BC8"/>
              </a:buClr>
              <a:buFont typeface="System Font Regular"/>
              <a:buChar char="−"/>
            </a:pPr>
            <a:r>
              <a:rPr lang="en-US" dirty="0"/>
              <a:t>Our secondary bullets is a light blue line, with 1.75” indent</a:t>
            </a:r>
          </a:p>
          <a:p>
            <a:pPr marL="314325" lvl="1" indent="0">
              <a:buClr>
                <a:srgbClr val="729BC8"/>
              </a:buClr>
              <a:buNone/>
            </a:pPr>
            <a:endParaRPr lang="en-US" dirty="0"/>
          </a:p>
          <a:p>
            <a:pPr marL="11113" lvl="1" indent="0">
              <a:buClr>
                <a:srgbClr val="729BC8"/>
              </a:buClr>
              <a:buNone/>
            </a:pPr>
            <a:r>
              <a:rPr lang="en-US" dirty="0"/>
              <a:t>Define text by using colours from the SCI colour palette. </a:t>
            </a:r>
          </a:p>
          <a:p>
            <a:pPr marL="11113" lvl="1" indent="0">
              <a:buClr>
                <a:srgbClr val="729BC8"/>
              </a:buClr>
              <a:buNone/>
            </a:pPr>
            <a:r>
              <a:rPr lang="en-US" dirty="0"/>
              <a:t>Highlight with </a:t>
            </a:r>
            <a:r>
              <a:rPr lang="en-US" b="1" dirty="0">
                <a:solidFill>
                  <a:schemeClr val="tx2"/>
                </a:solidFill>
              </a:rPr>
              <a:t>SCI dark blue</a:t>
            </a:r>
            <a:r>
              <a:rPr lang="en-US" dirty="0"/>
              <a:t>, </a:t>
            </a:r>
            <a:r>
              <a:rPr lang="en-US" b="1" dirty="0">
                <a:solidFill>
                  <a:schemeClr val="accent4"/>
                </a:solidFill>
              </a:rPr>
              <a:t>Grape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Teal </a:t>
            </a:r>
            <a:r>
              <a:rPr lang="en-US" dirty="0"/>
              <a:t>and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Fern </a:t>
            </a:r>
            <a:r>
              <a:rPr lang="en-US" dirty="0"/>
              <a:t>as first choice.</a:t>
            </a: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850AC5F0-64DB-B94F-9AA7-3F04582B36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49" y="6065406"/>
            <a:ext cx="3318837" cy="622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551328C-F21C-2040-A987-EB9BB202C3A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784013" y="1038143"/>
            <a:ext cx="407987" cy="360363"/>
          </a:xfrm>
          <a:prstGeom prst="rect">
            <a:avLst/>
          </a:prstGeom>
          <a:solidFill>
            <a:srgbClr val="729BC8">
              <a:alpha val="32941"/>
            </a:srgbClr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729B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210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E09538F-00A3-B844-BEBB-3A04B77BF3AC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6800" cy="6858000"/>
          </a:xfrm>
          <a:prstGeom prst="rect">
            <a:avLst/>
          </a:prstGeom>
        </p:spPr>
      </p:pic>
      <p:cxnSp>
        <p:nvCxnSpPr>
          <p:cNvPr id="6" name="Straight Connector 3">
            <a:extLst>
              <a:ext uri="{FF2B5EF4-FFF2-40B4-BE49-F238E27FC236}">
                <a16:creationId xmlns:a16="http://schemas.microsoft.com/office/drawing/2014/main" id="{0CBE3121-6755-A64A-ABA9-9501BAC93C66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50863" y="0"/>
            <a:ext cx="0" cy="1341438"/>
          </a:xfrm>
          <a:prstGeom prst="line">
            <a:avLst/>
          </a:prstGeom>
          <a:noFill/>
          <a:ln w="19050">
            <a:solidFill>
              <a:srgbClr val="729B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9035B13-2D1B-4F43-BE56-E2B226D20F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698184"/>
            <a:ext cx="10171484" cy="642584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Add headline – We capitalise the first letter only 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067A9E0-DFA4-AD43-ABE3-E3517F6E4F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416" y="1484784"/>
            <a:ext cx="6475784" cy="4114798"/>
          </a:xfrm>
          <a:prstGeom prst="rect">
            <a:avLst/>
          </a:prstGeom>
        </p:spPr>
        <p:txBody>
          <a:bodyPr/>
          <a:lstStyle>
            <a:lvl1pPr marL="15875" indent="-15875" algn="l">
              <a:buNone/>
              <a:tabLst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2pPr>
            <a:lvl3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r>
              <a:rPr lang="en-US" dirty="0"/>
              <a:t>Add content, we use the colour black for text, in size 16-18 points as standard.</a:t>
            </a:r>
          </a:p>
          <a:p>
            <a:pPr marL="270000" indent="-270000">
              <a:spcBef>
                <a:spcPts val="500"/>
              </a:spcBef>
              <a:buClr>
                <a:srgbClr val="729BC8"/>
              </a:buClr>
              <a:buFont typeface="Arial" panose="020B0604020202020204" pitchFamily="34" charset="0"/>
              <a:buChar char="•"/>
            </a:pPr>
            <a:r>
              <a:rPr lang="en-US" dirty="0"/>
              <a:t>We use round bullet points in SCI light blue, with 0.75” indent</a:t>
            </a:r>
          </a:p>
          <a:p>
            <a:pPr marL="630000" lvl="1" indent="-360000">
              <a:spcBef>
                <a:spcPts val="500"/>
              </a:spcBef>
              <a:buClr>
                <a:srgbClr val="729BC8"/>
              </a:buClr>
              <a:buFont typeface="System Font Regular"/>
              <a:buChar char="−"/>
            </a:pPr>
            <a:r>
              <a:rPr lang="en-US" dirty="0"/>
              <a:t>Our secondary bullets is a light blue line, with 1.75” indent</a:t>
            </a:r>
          </a:p>
          <a:p>
            <a:pPr marL="314325" lvl="1" indent="0">
              <a:buClr>
                <a:srgbClr val="729BC8"/>
              </a:buClr>
              <a:buNone/>
            </a:pPr>
            <a:endParaRPr lang="en-US" dirty="0"/>
          </a:p>
          <a:p>
            <a:pPr marL="11113" lvl="1" indent="0">
              <a:buClr>
                <a:srgbClr val="729BC8"/>
              </a:buClr>
              <a:buNone/>
            </a:pPr>
            <a:r>
              <a:rPr lang="en-US" dirty="0"/>
              <a:t>Define text by using colours from the SCI colour palette. </a:t>
            </a:r>
          </a:p>
          <a:p>
            <a:pPr marL="11113" lvl="1" indent="0">
              <a:buClr>
                <a:srgbClr val="729BC8"/>
              </a:buClr>
              <a:buNone/>
            </a:pPr>
            <a:r>
              <a:rPr lang="en-US" dirty="0"/>
              <a:t>Highlight with </a:t>
            </a:r>
            <a:r>
              <a:rPr lang="en-US" b="1" dirty="0">
                <a:solidFill>
                  <a:schemeClr val="tx2"/>
                </a:solidFill>
              </a:rPr>
              <a:t>SCI dark blue</a:t>
            </a:r>
            <a:r>
              <a:rPr lang="en-US" dirty="0"/>
              <a:t>, </a:t>
            </a:r>
            <a:r>
              <a:rPr lang="en-US" b="1" dirty="0">
                <a:solidFill>
                  <a:schemeClr val="accent4"/>
                </a:solidFill>
              </a:rPr>
              <a:t>Grape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Teal </a:t>
            </a:r>
            <a:r>
              <a:rPr lang="en-US" dirty="0"/>
              <a:t>and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Fern </a:t>
            </a:r>
            <a:r>
              <a:rPr lang="en-US" dirty="0"/>
              <a:t>as first choice.</a:t>
            </a: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850AC5F0-64DB-B94F-9AA7-3F04582B36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49" y="6065406"/>
            <a:ext cx="3318837" cy="622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B4F8548-7E10-A94F-A6EB-0438DB9003E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784013" y="1038143"/>
            <a:ext cx="407987" cy="360363"/>
          </a:xfrm>
          <a:prstGeom prst="rect">
            <a:avLst/>
          </a:prstGeom>
          <a:solidFill>
            <a:srgbClr val="729BC8">
              <a:alpha val="32941"/>
            </a:srgbClr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729B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036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1275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6" r:id="rId2"/>
    <p:sldLayoutId id="2147483681" r:id="rId3"/>
    <p:sldLayoutId id="2147483716" r:id="rId4"/>
    <p:sldLayoutId id="2147483690" r:id="rId5"/>
    <p:sldLayoutId id="2147483707" r:id="rId6"/>
    <p:sldLayoutId id="2147483708" r:id="rId7"/>
    <p:sldLayoutId id="2147483717" r:id="rId8"/>
    <p:sldLayoutId id="2147483713" r:id="rId9"/>
    <p:sldLayoutId id="2147483709" r:id="rId10"/>
    <p:sldLayoutId id="2147483710" r:id="rId11"/>
    <p:sldLayoutId id="2147483718" r:id="rId12"/>
    <p:sldLayoutId id="2147483714" r:id="rId13"/>
    <p:sldLayoutId id="2147483711" r:id="rId14"/>
    <p:sldLayoutId id="2147483699" r:id="rId15"/>
    <p:sldLayoutId id="2147483700" r:id="rId16"/>
    <p:sldLayoutId id="214748372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34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1" r:id="rId9"/>
    <p:sldLayoutId id="2147483732" r:id="rId10"/>
    <p:sldLayoutId id="214748373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CI_Webinars_Page 6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11"/>
            <a:ext cx="12192000" cy="6857143"/>
          </a:xfrm>
          <a:prstGeom prst="rect">
            <a:avLst/>
          </a:prstGeom>
        </p:spPr>
      </p:pic>
      <p:pic>
        <p:nvPicPr>
          <p:cNvPr id="8" name="Picture 7" descr="SCI_Webinar Logo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2468" y="240554"/>
            <a:ext cx="1073755" cy="91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75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3000"/>
    </mc:Choice>
    <mc:Fallback xmlns="">
      <p:transition spd="slow" advClick="0" advTm="1300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644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925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8408DDC-C81E-4898-8529-0D044E234B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59"/>
          <a:stretch/>
        </p:blipFill>
        <p:spPr>
          <a:xfrm>
            <a:off x="4633645" y="-34456"/>
            <a:ext cx="7558355" cy="6926139"/>
          </a:xfrm>
          <a:prstGeom prst="rect">
            <a:avLst/>
          </a:prstGeom>
        </p:spPr>
      </p:pic>
      <p:pic>
        <p:nvPicPr>
          <p:cNvPr id="9" name="Content Placeholder 8" descr="Shape, circle&#10;&#10;Description automatically generated">
            <a:extLst>
              <a:ext uri="{FF2B5EF4-FFF2-40B4-BE49-F238E27FC236}">
                <a16:creationId xmlns:a16="http://schemas.microsoft.com/office/drawing/2014/main" id="{7F5FBA0C-20B0-CC42-BE5C-97DCF13BC51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069"/>
            <a:ext cx="10961649" cy="6926138"/>
          </a:xfrm>
        </p:spPr>
      </p:pic>
      <p:sp>
        <p:nvSpPr>
          <p:cNvPr id="18" name="Title 3">
            <a:extLst>
              <a:ext uri="{FF2B5EF4-FFF2-40B4-BE49-F238E27FC236}">
                <a16:creationId xmlns:a16="http://schemas.microsoft.com/office/drawing/2014/main" id="{D7F102F0-7CD0-F540-9775-B872019248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823" y="1317109"/>
            <a:ext cx="4896000" cy="952109"/>
          </a:xfrm>
        </p:spPr>
        <p:txBody>
          <a:bodyPr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 National retrosynthesis competition 2022</a:t>
            </a:r>
            <a:b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i="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Round Entry</a:t>
            </a:r>
            <a:br>
              <a:rPr lang="en-US" sz="1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2F6E56E8-F8AA-6A44-9FB8-D0DE6DB252D0}"/>
              </a:ext>
            </a:extLst>
          </p:cNvPr>
          <p:cNvSpPr txBox="1">
            <a:spLocks/>
          </p:cNvSpPr>
          <p:nvPr/>
        </p:nvSpPr>
        <p:spPr>
          <a:xfrm>
            <a:off x="485029" y="6271956"/>
            <a:ext cx="4896000" cy="41328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18 March 2022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EAFAD64-80A4-8E44-8E30-577626C25D7F}"/>
              </a:ext>
            </a:extLst>
          </p:cNvPr>
          <p:cNvCxnSpPr>
            <a:cxnSpLocks/>
          </p:cNvCxnSpPr>
          <p:nvPr/>
        </p:nvCxnSpPr>
        <p:spPr>
          <a:xfrm flipH="1">
            <a:off x="485029" y="2983857"/>
            <a:ext cx="4148616" cy="0"/>
          </a:xfrm>
          <a:prstGeom prst="line">
            <a:avLst/>
          </a:prstGeom>
          <a:ln w="19050">
            <a:solidFill>
              <a:schemeClr val="bg2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D85B34EE-7C17-492D-9F3B-4D74EE5532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28" y="78726"/>
            <a:ext cx="1234443" cy="8382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AA5170A-1334-418C-8553-AB344B5DBA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8" t="20516" r="7871" b="20607"/>
          <a:stretch/>
        </p:blipFill>
        <p:spPr>
          <a:xfrm>
            <a:off x="1973499" y="318391"/>
            <a:ext cx="2060969" cy="624536"/>
          </a:xfrm>
          <a:prstGeom prst="rect">
            <a:avLst/>
          </a:prstGeom>
        </p:spPr>
      </p:pic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60BDBFA-6AC6-4860-9AF3-C0F4E4AD5541}"/>
              </a:ext>
            </a:extLst>
          </p:cNvPr>
          <p:cNvSpPr txBox="1">
            <a:spLocks/>
          </p:cNvSpPr>
          <p:nvPr/>
        </p:nvSpPr>
        <p:spPr>
          <a:xfrm>
            <a:off x="392019" y="3221326"/>
            <a:ext cx="4241626" cy="318122"/>
          </a:xfrm>
          <a:prstGeom prst="rect">
            <a:avLst/>
          </a:prstGeom>
        </p:spPr>
        <p:txBody>
          <a:bodyPr anchor="ctr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 baseline="0">
                <a:solidFill>
                  <a:schemeClr val="tx1"/>
                </a:solidFill>
                <a:latin typeface="Frutiger Next Pro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Team Name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8B7F833-6D81-40BB-A9B7-D2DD8ECF0253}"/>
              </a:ext>
            </a:extLst>
          </p:cNvPr>
          <p:cNvSpPr txBox="1">
            <a:spLocks/>
          </p:cNvSpPr>
          <p:nvPr/>
        </p:nvSpPr>
        <p:spPr>
          <a:xfrm>
            <a:off x="392019" y="3977469"/>
            <a:ext cx="4241626" cy="318122"/>
          </a:xfrm>
          <a:prstGeom prst="rect">
            <a:avLst/>
          </a:prstGeom>
        </p:spPr>
        <p:txBody>
          <a:bodyPr anchor="ctr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Frutiger Next Pro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/>
              <a:t>Team Members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1FEEA94-22BD-46DC-AAA4-EB6119C56E5D}"/>
              </a:ext>
            </a:extLst>
          </p:cNvPr>
          <p:cNvSpPr txBox="1">
            <a:spLocks/>
          </p:cNvSpPr>
          <p:nvPr/>
        </p:nvSpPr>
        <p:spPr>
          <a:xfrm>
            <a:off x="392019" y="4733493"/>
            <a:ext cx="5491946" cy="318122"/>
          </a:xfrm>
          <a:prstGeom prst="rect">
            <a:avLst/>
          </a:prstGeom>
        </p:spPr>
        <p:txBody>
          <a:bodyPr anchor="ctr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Frutiger Next Pro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Institution/University/Company</a:t>
            </a:r>
          </a:p>
        </p:txBody>
      </p:sp>
    </p:spTree>
    <p:extLst>
      <p:ext uri="{BB962C8B-B14F-4D97-AF65-F5344CB8AC3E}">
        <p14:creationId xmlns:p14="http://schemas.microsoft.com/office/powerpoint/2010/main" val="1906953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F4336-F806-47A5-BAF6-03ABF04EC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Retrosynthesis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24645-492B-41BB-BD4C-E5970BA71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474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F4336-F806-47A5-BAF6-03ABF04EC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Retrosynthesis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24645-492B-41BB-BD4C-E5970BA71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5304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F4336-F806-47A5-BAF6-03ABF04EC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Retrosynthesis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24645-492B-41BB-BD4C-E5970BA71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448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F4336-F806-47A5-BAF6-03ABF04EC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Retrosynthesis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24645-492B-41BB-BD4C-E5970BA71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769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F4336-F806-47A5-BAF6-03ABF04EC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Retrosynthesis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24645-492B-41BB-BD4C-E5970BA71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382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F4336-F806-47A5-BAF6-03ABF04EC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Retrosynthesis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24645-492B-41BB-BD4C-E5970BA71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020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F4336-F806-47A5-BAF6-03ABF04EC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Retrosynthesis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24645-492B-41BB-BD4C-E5970BA71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407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F4336-F806-47A5-BAF6-03ABF04EC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Retrosynthesis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24645-492B-41BB-BD4C-E5970BA71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131612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SCI Circles Presentation">
      <a:dk1>
        <a:srgbClr val="000000"/>
      </a:dk1>
      <a:lt1>
        <a:srgbClr val="FFFFFF"/>
      </a:lt1>
      <a:dk2>
        <a:srgbClr val="003465"/>
      </a:dk2>
      <a:lt2>
        <a:srgbClr val="81A2CD"/>
      </a:lt2>
      <a:accent1>
        <a:srgbClr val="008788"/>
      </a:accent1>
      <a:accent2>
        <a:srgbClr val="73B288"/>
      </a:accent2>
      <a:accent3>
        <a:srgbClr val="99CFB9"/>
      </a:accent3>
      <a:accent4>
        <a:srgbClr val="674C98"/>
      </a:accent4>
      <a:accent5>
        <a:srgbClr val="FABA59"/>
      </a:accent5>
      <a:accent6>
        <a:srgbClr val="FD6945"/>
      </a:accent6>
      <a:hlink>
        <a:srgbClr val="007EAC"/>
      </a:hlink>
      <a:folHlink>
        <a:srgbClr val="3C1A5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Custom Design">
  <a:themeElements>
    <a:clrScheme name="SCI Circles Presentation">
      <a:dk1>
        <a:srgbClr val="000000"/>
      </a:dk1>
      <a:lt1>
        <a:srgbClr val="FFFFFF"/>
      </a:lt1>
      <a:dk2>
        <a:srgbClr val="003465"/>
      </a:dk2>
      <a:lt2>
        <a:srgbClr val="81A2CD"/>
      </a:lt2>
      <a:accent1>
        <a:srgbClr val="008788"/>
      </a:accent1>
      <a:accent2>
        <a:srgbClr val="73B288"/>
      </a:accent2>
      <a:accent3>
        <a:srgbClr val="99CFB9"/>
      </a:accent3>
      <a:accent4>
        <a:srgbClr val="674C98"/>
      </a:accent4>
      <a:accent5>
        <a:srgbClr val="FABA59"/>
      </a:accent5>
      <a:accent6>
        <a:srgbClr val="FD6945"/>
      </a:accent6>
      <a:hlink>
        <a:srgbClr val="007EAC"/>
      </a:hlink>
      <a:folHlink>
        <a:srgbClr val="3C1A5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Custom Design">
  <a:themeElements>
    <a:clrScheme name="SCI Circles Presentation">
      <a:dk1>
        <a:srgbClr val="000000"/>
      </a:dk1>
      <a:lt1>
        <a:srgbClr val="FFFFFF"/>
      </a:lt1>
      <a:dk2>
        <a:srgbClr val="003465"/>
      </a:dk2>
      <a:lt2>
        <a:srgbClr val="81A2CD"/>
      </a:lt2>
      <a:accent1>
        <a:srgbClr val="008788"/>
      </a:accent1>
      <a:accent2>
        <a:srgbClr val="73B288"/>
      </a:accent2>
      <a:accent3>
        <a:srgbClr val="99CFB9"/>
      </a:accent3>
      <a:accent4>
        <a:srgbClr val="674C98"/>
      </a:accent4>
      <a:accent5>
        <a:srgbClr val="FABA59"/>
      </a:accent5>
      <a:accent6>
        <a:srgbClr val="FD6945"/>
      </a:accent6>
      <a:hlink>
        <a:srgbClr val="007EAC"/>
      </a:hlink>
      <a:folHlink>
        <a:srgbClr val="3C1A5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8751</TotalTime>
  <Words>33</Words>
  <Application>Microsoft Office PowerPoint</Application>
  <PresentationFormat>Widescreen</PresentationFormat>
  <Paragraphs>13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Frutiger Next Pro</vt:lpstr>
      <vt:lpstr>System Font Regular</vt:lpstr>
      <vt:lpstr>1_Custom Design</vt:lpstr>
      <vt:lpstr>2_Custom Design</vt:lpstr>
      <vt:lpstr>1_Custom Design</vt:lpstr>
      <vt:lpstr>3_Custom Design</vt:lpstr>
      <vt:lpstr>4_Custom Design</vt:lpstr>
      <vt:lpstr>9th National retrosynthesis competition 2022  1ST Round Entry </vt:lpstr>
      <vt:lpstr>Retrosynthesis </vt:lpstr>
      <vt:lpstr>Retrosynthesis </vt:lpstr>
      <vt:lpstr>Retrosynthesis</vt:lpstr>
      <vt:lpstr>Retrosynthesis</vt:lpstr>
      <vt:lpstr>Retrosynthesis</vt:lpstr>
      <vt:lpstr>Retrosynthesis</vt:lpstr>
      <vt:lpstr>Retrosynthesis</vt:lpstr>
      <vt:lpstr>Retrosynthesis</vt:lpstr>
    </vt:vector>
  </TitlesOfParts>
  <Manager/>
  <Company>Hewlett-Packard Company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Christel</dc:creator>
  <cp:keywords/>
  <dc:description/>
  <cp:lastModifiedBy>Jacqui Maguire</cp:lastModifiedBy>
  <cp:revision>437</cp:revision>
  <cp:lastPrinted>2016-01-17T22:15:33Z</cp:lastPrinted>
  <dcterms:created xsi:type="dcterms:W3CDTF">2019-03-22T15:05:51Z</dcterms:created>
  <dcterms:modified xsi:type="dcterms:W3CDTF">2021-09-23T13:34:59Z</dcterms:modified>
  <cp:category/>
</cp:coreProperties>
</file>